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4683"/>
  </p:normalViewPr>
  <p:slideViewPr>
    <p:cSldViewPr snapToGrid="0" snapToObjects="1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gofishing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gofishing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gofishing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dagofishing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5630" y="1246196"/>
            <a:ext cx="10140737" cy="1237699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latin typeface="Lithos Pro Black" charset="0"/>
                <a:ea typeface="Lithos Pro Black" charset="0"/>
                <a:cs typeface="Lithos Pro Black" charset="0"/>
              </a:rPr>
              <a:t>Name That Fish</a:t>
            </a:r>
            <a:endParaRPr lang="en-US" sz="7200" b="1" dirty="0">
              <a:latin typeface="Lithos Pro Black" charset="0"/>
              <a:ea typeface="Lithos Pro Black" charset="0"/>
              <a:cs typeface="Lithos Pro Blac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4595" y="2238234"/>
            <a:ext cx="8802806" cy="3761506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 smtClean="0"/>
              <a:t>Fish Classification Test 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D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irections</a:t>
            </a:r>
            <a:r>
              <a:rPr lang="en-US" sz="2100" dirty="0" smtClean="0">
                <a:latin typeface="Dotum" charset="0"/>
                <a:ea typeface="Dotum" charset="0"/>
                <a:cs typeface="Dotum" charset="0"/>
              </a:rPr>
              <a:t>: 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Rename the file with your name and fish 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test (Joseph.fishtest)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Save the file in your 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folder</a:t>
            </a:r>
          </a:p>
          <a:p>
            <a:pPr algn="l"/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Make a text box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W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rite the name of the fish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C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ite the source</a:t>
            </a:r>
          </a:p>
          <a:p>
            <a:pPr algn="l"/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Save the file again</a:t>
            </a:r>
          </a:p>
          <a:p>
            <a:pPr algn="l"/>
            <a:r>
              <a:rPr lang="en-US" sz="2100" cap="none" dirty="0">
                <a:latin typeface="Dotum" charset="0"/>
                <a:ea typeface="Dotum" charset="0"/>
                <a:cs typeface="Dotum" charset="0"/>
              </a:rPr>
              <a:t>D</a:t>
            </a:r>
            <a:r>
              <a:rPr lang="en-US" sz="2100" cap="none" dirty="0" smtClean="0">
                <a:latin typeface="Dotum" charset="0"/>
                <a:ea typeface="Dotum" charset="0"/>
                <a:cs typeface="Dotum" charset="0"/>
              </a:rPr>
              <a:t>rop the finished test into drop box</a:t>
            </a:r>
            <a:endParaRPr lang="en-US" sz="2100" dirty="0">
              <a:latin typeface="Dotum" charset="0"/>
              <a:ea typeface="Dotum" charset="0"/>
              <a:cs typeface="Dotum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70946">
            <a:off x="8986328" y="227477"/>
            <a:ext cx="2419151" cy="116514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12540">
            <a:off x="67134" y="286217"/>
            <a:ext cx="3054330" cy="1723165"/>
          </a:xfrm>
          <a:prstGeom prst="rect">
            <a:avLst/>
          </a:prstGeom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97424">
            <a:off x="176478" y="3604318"/>
            <a:ext cx="1528591" cy="639118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8921" y="3381114"/>
            <a:ext cx="3376020" cy="1085961"/>
          </a:xfrm>
          <a:prstGeom prst="rect">
            <a:avLst/>
          </a:prstGeom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45245" y="232129"/>
            <a:ext cx="1737435" cy="1006724"/>
          </a:xfrm>
          <a:prstGeom prst="rect">
            <a:avLst/>
          </a:prstGeom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830957" y="5501060"/>
            <a:ext cx="3045095" cy="1188669"/>
          </a:xfrm>
          <a:prstGeom prst="rect">
            <a:avLst/>
          </a:prstGeom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733" y="6029359"/>
            <a:ext cx="2115024" cy="597351"/>
          </a:xfrm>
          <a:prstGeom prst="rect">
            <a:avLst/>
          </a:prstGeom>
        </p:spPr>
      </p:pic>
      <p:pic>
        <p:nvPicPr>
          <p:cNvPr id="11" name="Content Placeholder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7405" y="5673126"/>
            <a:ext cx="2645416" cy="1193090"/>
          </a:xfrm>
          <a:prstGeom prst="rect">
            <a:avLst/>
          </a:prstGeom>
        </p:spPr>
      </p:pic>
      <p:pic>
        <p:nvPicPr>
          <p:cNvPr id="12" name="Content Placeholder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54385" y="3663963"/>
            <a:ext cx="3166900" cy="18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0804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250" y="1019969"/>
            <a:ext cx="9715500" cy="4229100"/>
          </a:xfrm>
        </p:spPr>
      </p:pic>
    </p:spTree>
    <p:extLst>
      <p:ext uri="{BB962C8B-B14F-4D97-AF65-F5344CB8AC3E}">
        <p14:creationId xmlns:p14="http://schemas.microsoft.com/office/powerpoint/2010/main" xmlns="" val="72145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42219"/>
            <a:ext cx="9601200" cy="3784600"/>
          </a:xfrm>
        </p:spPr>
      </p:pic>
    </p:spTree>
    <p:extLst>
      <p:ext uri="{BB962C8B-B14F-4D97-AF65-F5344CB8AC3E}">
        <p14:creationId xmlns:p14="http://schemas.microsoft.com/office/powerpoint/2010/main" xmlns="" val="44296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304" y="647556"/>
            <a:ext cx="10613477" cy="5111797"/>
          </a:xfrm>
        </p:spPr>
      </p:pic>
      <p:sp>
        <p:nvSpPr>
          <p:cNvPr id="6" name="TextBox 5"/>
          <p:cNvSpPr txBox="1"/>
          <p:nvPr/>
        </p:nvSpPr>
        <p:spPr>
          <a:xfrm>
            <a:off x="787304" y="5266063"/>
            <a:ext cx="311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Croaker  </a:t>
            </a:r>
            <a:r>
              <a:rPr lang="en-US" dirty="0" smtClean="0">
                <a:hlinkClick r:id="rId3"/>
              </a:rPr>
              <a:t>www.floridagofishing.com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802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001" y="477838"/>
            <a:ext cx="9417997" cy="5313362"/>
          </a:xfrm>
        </p:spPr>
      </p:pic>
    </p:spTree>
    <p:extLst>
      <p:ext uri="{BB962C8B-B14F-4D97-AF65-F5344CB8AC3E}">
        <p14:creationId xmlns:p14="http://schemas.microsoft.com/office/powerpoint/2010/main" xmlns="" val="132914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150" y="1140619"/>
            <a:ext cx="9537700" cy="3987800"/>
          </a:xfrm>
        </p:spPr>
      </p:pic>
      <p:sp>
        <p:nvSpPr>
          <p:cNvPr id="3" name="TextBox 2"/>
          <p:cNvSpPr txBox="1"/>
          <p:nvPr/>
        </p:nvSpPr>
        <p:spPr>
          <a:xfrm>
            <a:off x="683046" y="4814371"/>
            <a:ext cx="300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Snapper black fin </a:t>
            </a:r>
            <a:r>
              <a:rPr lang="en-US" dirty="0" smtClean="0">
                <a:hlinkClick r:id="rId3"/>
              </a:rPr>
              <a:t>www.floridagofishing.com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29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7950" y="1616869"/>
            <a:ext cx="9436100" cy="3035300"/>
          </a:xfrm>
        </p:spPr>
      </p:pic>
    </p:spTree>
    <p:extLst>
      <p:ext uri="{BB962C8B-B14F-4D97-AF65-F5344CB8AC3E}">
        <p14:creationId xmlns:p14="http://schemas.microsoft.com/office/powerpoint/2010/main" xmlns="" val="86092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750" y="702469"/>
            <a:ext cx="9842500" cy="4864100"/>
          </a:xfrm>
        </p:spPr>
      </p:pic>
      <p:sp>
        <p:nvSpPr>
          <p:cNvPr id="3" name="TextBox 2"/>
          <p:cNvSpPr txBox="1"/>
          <p:nvPr/>
        </p:nvSpPr>
        <p:spPr>
          <a:xfrm>
            <a:off x="275422" y="4946573"/>
            <a:ext cx="310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Porgy red </a:t>
            </a:r>
            <a:r>
              <a:rPr lang="en-US" dirty="0" smtClean="0">
                <a:hlinkClick r:id="rId3"/>
              </a:rPr>
              <a:t>www.floridagofishing.com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388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5550" y="1216819"/>
            <a:ext cx="9740900" cy="3835400"/>
          </a:xfrm>
        </p:spPr>
      </p:pic>
    </p:spTree>
    <p:extLst>
      <p:ext uri="{BB962C8B-B14F-4D97-AF65-F5344CB8AC3E}">
        <p14:creationId xmlns:p14="http://schemas.microsoft.com/office/powerpoint/2010/main" xmlns="" val="204050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7000" y="1807369"/>
            <a:ext cx="9398000" cy="2654300"/>
          </a:xfrm>
        </p:spPr>
      </p:pic>
      <p:sp>
        <p:nvSpPr>
          <p:cNvPr id="3" name="TextBox 2"/>
          <p:cNvSpPr txBox="1"/>
          <p:nvPr/>
        </p:nvSpPr>
        <p:spPr>
          <a:xfrm>
            <a:off x="429658" y="5299113"/>
            <a:ext cx="338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648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042" y="477838"/>
            <a:ext cx="8377915" cy="5313362"/>
          </a:xfrm>
        </p:spPr>
      </p:pic>
      <p:sp>
        <p:nvSpPr>
          <p:cNvPr id="3" name="TextBox 2"/>
          <p:cNvSpPr txBox="1"/>
          <p:nvPr/>
        </p:nvSpPr>
        <p:spPr>
          <a:xfrm>
            <a:off x="694063" y="5387248"/>
            <a:ext cx="210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Lionfish </a:t>
            </a:r>
            <a:r>
              <a:rPr lang="en-US" dirty="0" smtClean="0">
                <a:hlinkClick r:id="rId3"/>
              </a:rPr>
              <a:t>www.floridagofishing.com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420137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57</TotalTime>
  <Words>62</Words>
  <Application>Microsoft Macintosh PowerPoint</Application>
  <PresentationFormat>Custom</PresentationFormat>
  <Paragraphs>15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Droplet</vt:lpstr>
      <vt:lpstr>Name That Fish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That Fish</dc:title>
  <dc:creator>Margaret Tyner</dc:creator>
  <cp:lastModifiedBy>pesstudent</cp:lastModifiedBy>
  <cp:revision>7</cp:revision>
  <dcterms:created xsi:type="dcterms:W3CDTF">2015-07-25T16:38:46Z</dcterms:created>
  <dcterms:modified xsi:type="dcterms:W3CDTF">2015-09-10T18:20:50Z</dcterms:modified>
</cp:coreProperties>
</file>