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053" autoAdjust="0"/>
    <p:restoredTop sz="94658" autoAdjust="0"/>
  </p:normalViewPr>
  <p:slideViewPr>
    <p:cSldViewPr>
      <p:cViewPr varScale="1">
        <p:scale>
          <a:sx n="68" d="100"/>
          <a:sy n="68" d="100"/>
        </p:scale>
        <p:origin x="-102"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AED3739-FB3D-4ED2-9E23-D99ED7B2066B}" type="datetimeFigureOut">
              <a:rPr lang="en-US" smtClean="0"/>
              <a:pPr/>
              <a:t>11/1/2012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C8A8908-0B73-45E6-B260-5DBD0BEB2B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ED3739-FB3D-4ED2-9E23-D99ED7B2066B}"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A8908-0B73-45E6-B260-5DBD0BEB2B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ED3739-FB3D-4ED2-9E23-D99ED7B2066B}"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A8908-0B73-45E6-B260-5DBD0BEB2B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AED3739-FB3D-4ED2-9E23-D99ED7B2066B}" type="datetimeFigureOut">
              <a:rPr lang="en-US" smtClean="0"/>
              <a:pPr/>
              <a:t>11/1/2012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C8A8908-0B73-45E6-B260-5DBD0BEB2B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AED3739-FB3D-4ED2-9E23-D99ED7B2066B}" type="datetimeFigureOut">
              <a:rPr lang="en-US" smtClean="0"/>
              <a:pPr/>
              <a:t>11/1/2012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C8A8908-0B73-45E6-B260-5DBD0BEB2B57}"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AED3739-FB3D-4ED2-9E23-D99ED7B2066B}" type="datetimeFigureOut">
              <a:rPr lang="en-US" smtClean="0"/>
              <a:pPr/>
              <a:t>11/1/2012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C8A8908-0B73-45E6-B260-5DBD0BEB2B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AED3739-FB3D-4ED2-9E23-D99ED7B2066B}" type="datetimeFigureOut">
              <a:rPr lang="en-US" smtClean="0"/>
              <a:pPr/>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C8A8908-0B73-45E6-B260-5DBD0BEB2B57}"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AED3739-FB3D-4ED2-9E23-D99ED7B2066B}" type="datetimeFigureOut">
              <a:rPr lang="en-US" smtClean="0"/>
              <a:pPr/>
              <a:t>11/1/2012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A8908-0B73-45E6-B260-5DBD0BEB2B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ED3739-FB3D-4ED2-9E23-D99ED7B2066B}" type="datetimeFigureOut">
              <a:rPr lang="en-US" smtClean="0"/>
              <a:pPr/>
              <a:t>11/1/2012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A8908-0B73-45E6-B260-5DBD0BEB2B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AED3739-FB3D-4ED2-9E23-D99ED7B2066B}" type="datetimeFigureOut">
              <a:rPr lang="en-US" smtClean="0"/>
              <a:pPr/>
              <a:t>11/1/2012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A8908-0B73-45E6-B260-5DBD0BEB2B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AED3739-FB3D-4ED2-9E23-D99ED7B2066B}"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C8A8908-0B73-45E6-B260-5DBD0BEB2B57}"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AED3739-FB3D-4ED2-9E23-D99ED7B2066B}" type="datetimeFigureOut">
              <a:rPr lang="en-US" smtClean="0"/>
              <a:pPr/>
              <a:t>11/1/2012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C8A8908-0B73-45E6-B260-5DBD0BEB2B57}"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audio" Target="file:///C:\Documents%20and%20Settings\All%20Users\Documents\My%20Music\Sample%20Music\Beethoven's%20Symphony%20No.%209%20(Scherzo).wma" TargetMode="Externa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2.wmf"/><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Super Food</a:t>
            </a:r>
            <a:endParaRPr lang="en-US" dirty="0"/>
          </a:p>
        </p:txBody>
      </p:sp>
      <p:sp>
        <p:nvSpPr>
          <p:cNvPr id="3" name="Subtitle 2"/>
          <p:cNvSpPr>
            <a:spLocks noGrp="1"/>
          </p:cNvSpPr>
          <p:nvPr>
            <p:ph type="subTitle" idx="1"/>
          </p:nvPr>
        </p:nvSpPr>
        <p:spPr/>
        <p:txBody>
          <a:bodyPr/>
          <a:lstStyle/>
          <a:p>
            <a:r>
              <a:rPr lang="en-US" dirty="0" smtClean="0"/>
              <a:t>Lance R. Levine</a:t>
            </a:r>
          </a:p>
          <a:p>
            <a:r>
              <a:rPr lang="en-US" dirty="0" smtClean="0"/>
              <a:t>Adventures Beyond the Classroom</a:t>
            </a:r>
            <a:endParaRPr lang="en-US" dirty="0"/>
          </a:p>
        </p:txBody>
      </p:sp>
      <p:pic>
        <p:nvPicPr>
          <p:cNvPr id="1026" name="Picture 2" descr="C:\Documents and Settings\gberry\Local Settings\Temporary Internet Files\Content.IE5\2ON3XX0R\MC900410747[1].wmf"/>
          <p:cNvPicPr>
            <a:picLocks noChangeAspect="1" noChangeArrowheads="1"/>
          </p:cNvPicPr>
          <p:nvPr/>
        </p:nvPicPr>
        <p:blipFill>
          <a:blip r:embed="rId4"/>
          <a:srcRect/>
          <a:stretch>
            <a:fillRect/>
          </a:stretch>
        </p:blipFill>
        <p:spPr bwMode="auto">
          <a:xfrm>
            <a:off x="5342129" y="1219200"/>
            <a:ext cx="3801871" cy="3815281"/>
          </a:xfrm>
          <a:prstGeom prst="rect">
            <a:avLst/>
          </a:prstGeom>
          <a:noFill/>
        </p:spPr>
      </p:pic>
      <p:pic>
        <p:nvPicPr>
          <p:cNvPr id="1033" name="Picture 9" descr="C:\Documents and Settings\gberry\Local Settings\Temporary Internet Files\Content.IE5\8YCYIMIU\MC900016721[1].wmf"/>
          <p:cNvPicPr>
            <a:picLocks noChangeAspect="1" noChangeArrowheads="1"/>
          </p:cNvPicPr>
          <p:nvPr/>
        </p:nvPicPr>
        <p:blipFill>
          <a:blip r:embed="rId5"/>
          <a:srcRect/>
          <a:stretch>
            <a:fillRect/>
          </a:stretch>
        </p:blipFill>
        <p:spPr bwMode="auto">
          <a:xfrm>
            <a:off x="2895600" y="0"/>
            <a:ext cx="2340501" cy="4419600"/>
          </a:xfrm>
          <a:prstGeom prst="rect">
            <a:avLst/>
          </a:prstGeom>
          <a:noFill/>
        </p:spPr>
      </p:pic>
      <p:pic>
        <p:nvPicPr>
          <p:cNvPr id="6" name="Beethoven's Symphony No. 9 (Scherzo).wma">
            <a:hlinkClick r:id="" action="ppaction://media"/>
          </p:cNvPr>
          <p:cNvPicPr>
            <a:picLocks noRot="1" noChangeAspect="1"/>
          </p:cNvPicPr>
          <p:nvPr>
            <a:audioFile r:link="rId1"/>
          </p:nvPr>
        </p:nvPicPr>
        <p:blipFill>
          <a:blip r:embed="rId6"/>
          <a:stretch>
            <a:fillRect/>
          </a:stretch>
        </p:blipFill>
        <p:spPr>
          <a:xfrm>
            <a:off x="1143000" y="1066800"/>
            <a:ext cx="304800" cy="304800"/>
          </a:xfrm>
          <a:prstGeom prst="rect">
            <a:avLst/>
          </a:prstGeom>
        </p:spPr>
      </p:pic>
    </p:spTree>
  </p:cSld>
  <p:clrMapOvr>
    <a:masterClrMapping/>
  </p:clrMapOvr>
  <p:transition spd="slow">
    <p:newsflash/>
    <p:sndAc>
      <p:end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033"/>
                                        </p:tgtEl>
                                        <p:attrNameLst>
                                          <p:attrName>style.visibility</p:attrName>
                                        </p:attrNameLst>
                                      </p:cBhvr>
                                      <p:to>
                                        <p:strVal val="visible"/>
                                      </p:to>
                                    </p:set>
                                    <p:animEffect transition="in" filter="circle(in)">
                                      <p:cBhvr>
                                        <p:cTn id="7" dur="2000"/>
                                        <p:tgtEl>
                                          <p:spTgt spid="1033"/>
                                        </p:tgtEl>
                                      </p:cBhvr>
                                    </p:animEffect>
                                  </p:childTnLst>
                                </p:cTn>
                              </p:par>
                            </p:childTnLst>
                          </p:cTn>
                        </p:par>
                        <p:par>
                          <p:cTn id="8" fill="hold">
                            <p:stCondLst>
                              <p:cond delay="2000"/>
                            </p:stCondLst>
                            <p:childTnLst>
                              <p:par>
                                <p:cTn id="9" presetID="7" presetClass="entr" presetSubtype="4"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0" fill="hold"/>
                                        <p:tgtEl>
                                          <p:spTgt spid="1026"/>
                                        </p:tgtEl>
                                        <p:attrNameLst>
                                          <p:attrName>ppt_x</p:attrName>
                                        </p:attrNameLst>
                                      </p:cBhvr>
                                      <p:tavLst>
                                        <p:tav tm="0">
                                          <p:val>
                                            <p:strVal val="#ppt_x"/>
                                          </p:val>
                                        </p:tav>
                                        <p:tav tm="100000">
                                          <p:val>
                                            <p:strVal val="#ppt_x"/>
                                          </p:val>
                                        </p:tav>
                                      </p:tavLst>
                                    </p:anim>
                                    <p:anim calcmode="lin" valueType="num">
                                      <p:cBhvr additive="base">
                                        <p:cTn id="12" dur="5000" fill="hold"/>
                                        <p:tgtEl>
                                          <p:spTgt spid="1026"/>
                                        </p:tgtEl>
                                        <p:attrNameLst>
                                          <p:attrName>ppt_y</p:attrName>
                                        </p:attrNameLst>
                                      </p:cBhvr>
                                      <p:tavLst>
                                        <p:tav tm="0">
                                          <p:val>
                                            <p:strVal val="1+#ppt_h/2"/>
                                          </p:val>
                                        </p:tav>
                                        <p:tav tm="100000">
                                          <p:val>
                                            <p:strVal val="#ppt_y"/>
                                          </p:val>
                                        </p:tav>
                                      </p:tavLst>
                                    </p:anim>
                                  </p:childTnLst>
                                </p:cTn>
                              </p:par>
                            </p:childTnLst>
                          </p:cTn>
                        </p:par>
                        <p:par>
                          <p:cTn id="13" fill="hold">
                            <p:stCondLst>
                              <p:cond delay="7000"/>
                            </p:stCondLst>
                            <p:childTnLst>
                              <p:par>
                                <p:cTn id="14" presetID="2" presetClass="exit" presetSubtype="4" fill="hold" nodeType="afterEffect">
                                  <p:stCondLst>
                                    <p:cond delay="0"/>
                                  </p:stCondLst>
                                  <p:childTnLst>
                                    <p:anim calcmode="lin" valueType="num">
                                      <p:cBhvr additive="base">
                                        <p:cTn id="15" dur="500"/>
                                        <p:tgtEl>
                                          <p:spTgt spid="1033"/>
                                        </p:tgtEl>
                                        <p:attrNameLst>
                                          <p:attrName>ppt_x</p:attrName>
                                        </p:attrNameLst>
                                      </p:cBhvr>
                                      <p:tavLst>
                                        <p:tav tm="0">
                                          <p:val>
                                            <p:strVal val="ppt_x"/>
                                          </p:val>
                                        </p:tav>
                                        <p:tav tm="100000">
                                          <p:val>
                                            <p:strVal val="ppt_x"/>
                                          </p:val>
                                        </p:tav>
                                      </p:tavLst>
                                    </p:anim>
                                    <p:anim calcmode="lin" valueType="num">
                                      <p:cBhvr additive="base">
                                        <p:cTn id="16" dur="500"/>
                                        <p:tgtEl>
                                          <p:spTgt spid="1033"/>
                                        </p:tgtEl>
                                        <p:attrNameLst>
                                          <p:attrName>ppt_y</p:attrName>
                                        </p:attrNameLst>
                                      </p:cBhvr>
                                      <p:tavLst>
                                        <p:tav tm="0">
                                          <p:val>
                                            <p:strVal val="ppt_y"/>
                                          </p:val>
                                        </p:tav>
                                        <p:tav tm="100000">
                                          <p:val>
                                            <p:strVal val="1+ppt_h/2"/>
                                          </p:val>
                                        </p:tav>
                                      </p:tavLst>
                                    </p:anim>
                                    <p:set>
                                      <p:cBhvr>
                                        <p:cTn id="17" dur="1" fill="hold">
                                          <p:stCondLst>
                                            <p:cond delay="499"/>
                                          </p:stCondLst>
                                        </p:cTn>
                                        <p:tgtEl>
                                          <p:spTgt spid="1033"/>
                                        </p:tgtEl>
                                        <p:attrNameLst>
                                          <p:attrName>style.visibility</p:attrName>
                                        </p:attrNameLst>
                                      </p:cBhvr>
                                      <p:to>
                                        <p:strVal val="hidden"/>
                                      </p:to>
                                    </p:set>
                                  </p:childTnLst>
                                </p:cTn>
                              </p:par>
                            </p:childTnLst>
                          </p:cTn>
                        </p:par>
                        <p:par>
                          <p:cTn id="18" fill="hold">
                            <p:stCondLst>
                              <p:cond delay="7500"/>
                            </p:stCondLst>
                            <p:childTnLst>
                              <p:par>
                                <p:cTn id="19" presetID="0" presetClass="path" presetSubtype="0" accel="50000" decel="50000" fill="hold" nodeType="afterEffect">
                                  <p:stCondLst>
                                    <p:cond delay="0"/>
                                  </p:stCondLst>
                                  <p:childTnLst>
                                    <p:animMotion origin="layout" path="M 8.88889E-6 -4.17206E-6 C -0.04531 0.06036 -0.11666 0.07354 -0.1776 0.07956 C -0.22256 0.07586 -0.23871 0.07401 -0.27465 0.06568 C -0.28541 0.05597 -0.30555 0.05435 -0.31788 0.04787 C -0.34982 0.03099 -0.38263 0.01642 -0.41336 -0.00393 C -0.44236 -0.02313 -0.47274 -0.03839 -0.49999 -0.06152 C -0.51093 -0.07077 -0.53281 -0.08927 -0.53281 -0.08927 C -0.55972 -0.14431 -0.48663 -0.17808 -0.46267 -0.19473 C -0.45607 -0.19935 -0.44843 -0.20028 -0.44166 -0.20467 C -0.43368 -0.20213 -0.42534 -0.20097 -0.41788 -0.19681 C -0.40312 -0.18871 -0.3927 -0.17391 -0.38055 -0.16096 C -0.35781 -0.13714 -0.33559 -0.11355 -0.32083 -0.07933 C -0.30434 -0.04117 -0.29652 -0.01018 -0.2835 0.02798 C -0.26597 0.15726 -0.33819 0.30157 -0.43871 0.31429 C -0.4552 0.31152 -0.47187 0.31152 -0.48802 0.3062 C -0.49687 0.30319 -0.5302 0.27382 -0.53576 0.2685 C -0.57395 0.23219 -0.60624 0.1938 -0.62534 0.13529 C -0.61076 0.03168 -0.54201 -0.04764 -0.47604 -0.09736 C -0.46354 -0.10685 -0.45069 -0.1161 -0.43732 -0.12327 C -0.42083 -0.13205 -0.38645 -0.14501 -0.38645 -0.14501 C -0.37708 -0.14292 -0.36684 -0.14431 -0.35815 -0.13899 C -0.34809 -0.13298 -0.32621 -0.08673 -0.32378 -0.08141 C -0.29097 -0.00671 -0.27795 0.07562 -0.26406 0.15911 C -0.25972 0.2463 -0.25347 0.3358 -0.30746 0.39778 C -0.31475 0.40611 -0.32222 0.41489 -0.33124 0.41952 C -0.34114 0.42461 -0.35225 0.42345 -0.36267 0.42553 C -0.46267 0.39362 -0.5269 0.26156 -0.55972 0.13922 C -0.5552 0.10615 -0.55503 0.07123 -0.54618 0.03978 C -0.52534 -0.03377 -0.45642 -0.04718 -0.40885 -0.05759 C -0.35954 -0.05157 -0.30954 -0.0525 -0.26111 -0.03978 C -0.16718 -0.01503 -0.07743 0.09759 -0.0342 0.20698 C -0.02534 0.22942 -0.02135 0.25462 -0.01493 0.27845 C -0.01892 0.31082 -0.01805 0.34505 -0.02673 0.37581 C -0.04791 0.45097 -0.12812 0.46855 -0.17604 0.4852 C -0.26163 0.47271 -0.30451 0.48936 -0.36718 0.42553 C -0.38281 0.40957 -0.39409 0.38714 -0.40746 0.36795 C -0.41458 0.34736 -0.42899 0.32863 -0.42829 0.3062 C -0.42534 0.21115 -0.41111 0.15194 -0.34913 0.11147 C -0.32361 0.09482 -0.29444 0.09019 -0.26718 0.07956 C -0.13993 0.10476 -0.02934 0.08742 0.02848 0.25648 C 0.02049 0.28238 0.01771 0.31244 0.00452 0.33418 C -0.02361 0.38067 -0.06996 0.38645 -0.10885 0.39963 C -0.16232 0.38321 -0.2184 0.37928 -0.26857 0.35014 C -0.32222 0.31892 -0.35416 0.22294 -0.38055 0.16304 C -0.38854 0.10893 -0.40677 0.03168 -0.39097 -0.02567 C -0.37586 -0.08025 -0.31423 -0.14223 -0.27899 -0.16096 C -0.24895 -0.17692 -0.21527 -0.17692 -0.1835 -0.18478 C -0.1467 -0.18224 -0.10954 -0.18478 -0.07309 -0.17692 C 0.02917 -0.15518 0.10244 -0.09413 0.18073 -0.00994 C 0.19271 0.01711 0.21563 0.05273 0.21042 0.0895 C 0.19185 0.22294 0.06858 0.27058 -0.01197 0.30435 C -0.13958 0.2766 -0.17934 0.30504 -0.25972 0.19288 C -0.27951 0.16536 -0.29149 0.12928 -0.30746 0.09759 C -0.32343 0.02313 -0.34965 -0.03145 -0.30295 -0.10523 C -0.29062 -0.12488 -0.26614 -0.1198 -0.24774 -0.1272 C -0.19218 -0.11402 -0.13489 -0.10916 -0.08055 -0.08742 C -0.00763 -0.05828 0.08473 0.03168 0.12691 0.11748 C 0.1356 0.10592 0.13264 0.10638 0.15226 0.11933 C 0.17275 0.13298 0.21181 0.16512 0.21181 0.16512 " pathEditMode="relative" ptsTypes="ffffffffffffffffffffffffffffffffffffffffffffffffffffffffffA">
                                      <p:cBhvr>
                                        <p:cTn id="20" dur="2000" fill="hold"/>
                                        <p:tgtEl>
                                          <p:spTgt spid="1026"/>
                                        </p:tgtEl>
                                        <p:attrNameLst>
                                          <p:attrName>ppt_x</p:attrName>
                                          <p:attrName>ppt_y</p:attrName>
                                        </p:attrNameLst>
                                      </p:cBhvr>
                                    </p:animMotion>
                                  </p:childTnLst>
                                </p:cTn>
                              </p:par>
                            </p:childTnLst>
                          </p:cTn>
                        </p:par>
                        <p:par>
                          <p:cTn id="21" fill="hold">
                            <p:stCondLst>
                              <p:cond delay="9500"/>
                            </p:stCondLst>
                            <p:childTnLst>
                              <p:par>
                                <p:cTn id="22" presetID="0" presetClass="path" presetSubtype="0" accel="50000" decel="50000" autoRev="1" fill="hold" nodeType="afterEffect">
                                  <p:stCondLst>
                                    <p:cond delay="0"/>
                                  </p:stCondLst>
                                  <p:childTnLst>
                                    <p:animMotion origin="layout" path="M 1.38889E-6 -4.09806E-6 C -0.02361 -0.00994 -0.06545 -0.02613 -0.08646 -0.03978 C -0.14653 -0.07979 -0.08316 -0.03885 -0.13576 -0.06961 C -0.17048 -0.08996 -0.15295 -0.08488 -0.17309 -0.0895 C -0.18403 -0.11193 -0.15121 -0.16859 -0.14479 -0.179 C -0.10087 -0.25093 -0.0434 -0.31221 0.02396 -0.33996 C 0.04566 -0.34898 0.06875 -0.3506 0.09115 -0.35592 C 0.13542 -0.34598 0.18125 -0.34436 0.22396 -0.32609 C 0.28768 -0.29903 0.34757 -0.21323 0.37309 -0.13321 C 0.38073 -0.10916 0.38403 -0.08279 0.38959 -0.05759 C 0.3816 0.00347 0.37795 0.06568 0.36563 0.12535 C 0.34497 0.22618 0.26823 0.36101 0.19115 0.3957 C 0.17396 0.40333 0.15521 0.4024 0.13733 0.40564 C 0.12049 0.40171 0.10295 0.40102 0.08663 0.39362 C 0.01771 0.36263 -0.03437 0.29163 -0.07916 0.21878 C -0.09913 0.1864 -0.12274 0.14038 -0.13732 0.10153 C -0.14271 0.08742 -0.15069 0.05759 -0.15069 0.05759 C -0.15729 0.01596 -0.09757 0.01827 -0.07916 0.01596 C -0.06319 0.0185 -0.0467 0.01758 -0.03125 0.02382 C 0.06615 0.06383 0.1283 0.18894 0.14636 0.31614 C 0.14341 0.32678 0.14271 0.33927 0.13733 0.34806 C 0.12309 0.37141 0.10365 0.37072 0.08368 0.37581 C 0.06823 0.37326 0.05226 0.37373 0.03733 0.36771 C -0.02396 0.34389 -0.0743 0.28353 -0.11198 0.2167 C -0.12205 0.19889 -0.13021 0.17923 -0.13732 0.15911 C -0.14375 0.1413 -0.15225 0.10338 -0.15225 0.10338 C -0.15173 0.09875 -0.15278 0.0932 -0.15069 0.0895 C -0.14548 0.08002 -0.11406 0.07285 -0.11041 0.07169 C -0.07361 0.08094 -0.03472 0.08071 1.38889E-6 0.09944 C 0.03038 0.11586 0.05556 0.14685 0.08056 0.17507 C 0.16025 0.2648 0.2415 0.39269 0.26268 0.53284 C 0.26007 0.54695 0.25886 0.56614 0.24775 0.5747 C 0.24254 0.57886 0.23577 0.57724 0.22986 0.57863 C 0.17222 0.54718 0.15157 0.47294 0.1283 0.3994 C 0.0974 0.30227 0.0724 0.19704 0.06424 0.09158 C 0.07413 0.06059 0.0908 0.0599 0.11493 0.04972 C 0.12934 0.0518 0.14445 0.04949 0.15816 0.05573 C 0.20886 0.07863 0.25191 0.1302 0.29115 0.17507 C 0.33073 0.2204 0.36875 0.26781 0.40747 0.31406 C 0.41875 0.32747 0.43889 0.358 0.43889 0.358 C 0.43646 0.37003 0.43872 0.36748 0.42535 0.37188 C 0.39184 0.38205 0.38854 0.37997 0.35226 0.38159 C 0.29497 0.37974 0.23525 0.39431 0.18056 0.37188 C 0.18212 0.35916 0.18229 0.34621 0.18507 0.33395 C 0.19653 0.28191 0.23125 0.2685 0.26719 0.26041 C 0.28264 0.26318 0.29861 0.26249 0.31354 0.2685 C 0.35729 0.28585 0.3724 0.38182 0.38056 0.43131 C 0.38264 0.46623 0.38507 0.49029 0.37917 0.52891 C 0.37743 0.54001 0.36719 0.5629 0.36129 0.57655 C 0.35903 0.6043 0.35452 0.642 0.37622 0.6561 C 0.38351 0.67091 0.40226 0.68062 0.41354 0.68802 C 0.42309 0.69426 0.43403 0.70421 0.44184 0.71369 C 0.44549 0.71808 0.44879 0.72317 0.45226 0.7278 C 0.45347 0.72942 0.45382 0.73219 0.45521 0.73358 C 0.45608 0.73427 0.45712 0.73358 0.45816 0.73358 " pathEditMode="relative" ptsTypes="ffffffffffffffffffffffffffffffffffffffffffffffffffffffA">
                                      <p:cBhvr>
                                        <p:cTn id="23" dur="500" fill="hold"/>
                                        <p:tgtEl>
                                          <p:spTgt spid="1026"/>
                                        </p:tgtEl>
                                        <p:attrNameLst>
                                          <p:attrName>ppt_x</p:attrName>
                                          <p:attrName>ppt_y</p:attrName>
                                        </p:attrNameLst>
                                      </p:cBhvr>
                                    </p:animMotion>
                                  </p:childTnLst>
                                  <p:subTnLst>
                                    <p:animClr>
                                      <p:cBhvr override="childStyle">
                                        <p:cTn dur="1" fill="hold" display="0" masterRel="nextClick" afterEffect="1"/>
                                        <p:tgtEl>
                                          <p:spTgt spid="1026"/>
                                        </p:tgtEl>
                                        <p:attrNameLst>
                                          <p:attrName>ppt_c</p:attrName>
                                        </p:attrNameLst>
                                      </p:cBhvr>
                                      <p:to>
                                        <a:srgbClr val="EF3FE7"/>
                                      </p:to>
                                    </p:animClr>
                                    <p:audio>
                                      <p:cMediaNode>
                                        <p:cTn display="0" masterRel="sameClick">
                                          <p:stCondLst>
                                            <p:cond evt="begin" delay="0">
                                              <p:tn val="22"/>
                                            </p:cond>
                                          </p:stCondLst>
                                          <p:endCondLst>
                                            <p:cond evt="onStopAudio" delay="0">
                                              <p:tgtEl>
                                                <p:sldTgt/>
                                              </p:tgtEl>
                                            </p:cond>
                                          </p:endCondLst>
                                        </p:cTn>
                                        <p:tgtEl>
                                          <p:sndTgt r:embed="rId3" name="whoosh.wav" builtIn="1"/>
                                        </p:tgtEl>
                                      </p:cMediaNode>
                                    </p:audio>
                                  </p:subTnLst>
                                </p:cTn>
                              </p:par>
                            </p:childTnLst>
                          </p:cTn>
                        </p:par>
                        <p:par>
                          <p:cTn id="24" fill="hold">
                            <p:stCondLst>
                              <p:cond delay="10500"/>
                            </p:stCondLst>
                            <p:childTnLst>
                              <p:par>
                                <p:cTn id="25" presetID="1" presetClass="mediacall" presetSubtype="0" fill="hold" nodeType="afterEffect">
                                  <p:stCondLst>
                                    <p:cond delay="0"/>
                                  </p:stCondLst>
                                  <p:childTnLst>
                                    <p:cmd type="call" cmd="playFrom(0.0)">
                                      <p:cBhvr>
                                        <p:cTn id="26" dur="75742"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lstStyle/>
          <a:p>
            <a:r>
              <a:rPr lang="en-US" dirty="0" smtClean="0"/>
              <a:t>The history OF FAST FOOD</a:t>
            </a:r>
            <a:endParaRPr lang="en-US" dirty="0"/>
          </a:p>
        </p:txBody>
      </p:sp>
      <p:pic>
        <p:nvPicPr>
          <p:cNvPr id="26626" name="Picture 2" descr="http://upload.wikimedia.org/wikipedia/commons/thumb/3/36/McDonald's_Golden_Arches.svg/200px-McDonald's_Golden_Arches.svg.png"/>
          <p:cNvPicPr>
            <a:picLocks noChangeAspect="1" noChangeArrowheads="1"/>
          </p:cNvPicPr>
          <p:nvPr/>
        </p:nvPicPr>
        <p:blipFill>
          <a:blip r:embed="rId3"/>
          <a:srcRect/>
          <a:stretch>
            <a:fillRect/>
          </a:stretch>
        </p:blipFill>
        <p:spPr bwMode="auto">
          <a:xfrm>
            <a:off x="7239000" y="1066800"/>
            <a:ext cx="1905000" cy="1524001"/>
          </a:xfrm>
          <a:prstGeom prst="rect">
            <a:avLst/>
          </a:prstGeom>
          <a:noFill/>
        </p:spPr>
      </p:pic>
      <p:pic>
        <p:nvPicPr>
          <p:cNvPr id="26630" name="Picture 6" descr="http://www.godowntownraleigh.com/_files/images/20070207-100235-Subway.jpg"/>
          <p:cNvPicPr>
            <a:picLocks noChangeAspect="1" noChangeArrowheads="1"/>
          </p:cNvPicPr>
          <p:nvPr/>
        </p:nvPicPr>
        <p:blipFill>
          <a:blip r:embed="rId4"/>
          <a:srcRect/>
          <a:stretch>
            <a:fillRect/>
          </a:stretch>
        </p:blipFill>
        <p:spPr bwMode="auto">
          <a:xfrm>
            <a:off x="5810250" y="3505200"/>
            <a:ext cx="3333750" cy="1524001"/>
          </a:xfrm>
          <a:prstGeom prst="rect">
            <a:avLst/>
          </a:prstGeom>
          <a:noFill/>
        </p:spPr>
      </p:pic>
      <p:sp>
        <p:nvSpPr>
          <p:cNvPr id="8" name="Content Placeholder 7"/>
          <p:cNvSpPr>
            <a:spLocks noGrp="1"/>
          </p:cNvSpPr>
          <p:nvPr>
            <p:ph idx="1"/>
          </p:nvPr>
        </p:nvSpPr>
        <p:spPr/>
        <p:txBody>
          <a:bodyPr>
            <a:normAutofit fontScale="92500" lnSpcReduction="10000"/>
          </a:bodyPr>
          <a:lstStyle/>
          <a:p>
            <a:pPr>
              <a:buNone/>
            </a:pPr>
            <a:r>
              <a:rPr lang="en-US" dirty="0" smtClean="0"/>
              <a:t>	The history of fast food has grown</a:t>
            </a:r>
          </a:p>
          <a:p>
            <a:pPr>
              <a:buNone/>
            </a:pPr>
            <a:r>
              <a:rPr lang="en-US" dirty="0" smtClean="0"/>
              <a:t>over the years. It went from being </a:t>
            </a:r>
            <a:r>
              <a:rPr lang="en-US" dirty="0" err="1" smtClean="0"/>
              <a:t>soooo</a:t>
            </a:r>
            <a:endParaRPr lang="en-US" dirty="0" smtClean="0"/>
          </a:p>
          <a:p>
            <a:pPr>
              <a:buNone/>
            </a:pPr>
            <a:r>
              <a:rPr lang="en-US" dirty="0" smtClean="0"/>
              <a:t>slow to being quite fast. Fast food has also gotten more healthier over the years.</a:t>
            </a:r>
          </a:p>
          <a:p>
            <a:pPr>
              <a:buNone/>
            </a:pPr>
            <a:r>
              <a:rPr lang="en-US" dirty="0" smtClean="0"/>
              <a:t>Even though McDonalds offers</a:t>
            </a:r>
          </a:p>
          <a:p>
            <a:pPr>
              <a:buNone/>
            </a:pPr>
            <a:r>
              <a:rPr lang="en-US" dirty="0" smtClean="0"/>
              <a:t>z</a:t>
            </a:r>
            <a:r>
              <a:rPr lang="en-US" dirty="0" smtClean="0"/>
              <a:t>ero </a:t>
            </a:r>
            <a:r>
              <a:rPr lang="en-US" dirty="0" smtClean="0"/>
              <a:t>healthy items they </a:t>
            </a:r>
            <a:r>
              <a:rPr lang="en-US" dirty="0" smtClean="0"/>
              <a:t>are still #1 </a:t>
            </a:r>
            <a:endParaRPr lang="en-US" dirty="0" smtClean="0"/>
          </a:p>
          <a:p>
            <a:pPr>
              <a:buNone/>
            </a:pPr>
            <a:r>
              <a:rPr lang="en-US" dirty="0" smtClean="0"/>
              <a:t>McDonalds is the oldest fast food chain in the </a:t>
            </a:r>
            <a:r>
              <a:rPr lang="en-US" dirty="0" err="1" smtClean="0"/>
              <a:t>buisness</a:t>
            </a:r>
            <a:r>
              <a:rPr lang="en-US" dirty="0" smtClean="0"/>
              <a:t>. </a:t>
            </a:r>
            <a:r>
              <a:rPr lang="en-US" dirty="0" smtClean="0"/>
              <a:t>Subway is not quite so old but offers healthy items.</a:t>
            </a:r>
            <a:endParaRPr lang="en-US" dirty="0"/>
          </a:p>
        </p:txBody>
      </p:sp>
    </p:spTree>
  </p:cSld>
  <p:clrMapOvr>
    <a:masterClrMapping/>
  </p:clrMapOvr>
  <p:transition spd="slow">
    <p:wipe dir="r"/>
    <p:sndAc>
      <p:stSnd>
        <p:snd r:embed="rId2" name="push.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amond(in)">
                                      <p:cBhvr>
                                        <p:cTn id="7" dur="2000"/>
                                        <p:tgtEl>
                                          <p:spTgt spid="26626"/>
                                        </p:tgtEl>
                                      </p:cBhvr>
                                    </p:animEffect>
                                  </p:childTnLst>
                                </p:cTn>
                              </p:par>
                            </p:childTnLst>
                          </p:cTn>
                        </p:par>
                        <p:par>
                          <p:cTn id="8" fill="hold">
                            <p:stCondLst>
                              <p:cond delay="2000"/>
                            </p:stCondLst>
                            <p:childTnLst>
                              <p:par>
                                <p:cTn id="9" presetID="6" presetClass="emph" presetSubtype="0" fill="hold" nodeType="afterEffect">
                                  <p:stCondLst>
                                    <p:cond delay="0"/>
                                  </p:stCondLst>
                                  <p:childTnLst>
                                    <p:animScale>
                                      <p:cBhvr>
                                        <p:cTn id="10" dur="2000" fill="hold"/>
                                        <p:tgtEl>
                                          <p:spTgt spid="26626"/>
                                        </p:tgtEl>
                                      </p:cBhvr>
                                      <p:by x="150000" y="150000"/>
                                    </p:animScale>
                                  </p:childTnLst>
                                </p:cTn>
                              </p:par>
                            </p:childTnLst>
                          </p:cTn>
                        </p:par>
                        <p:par>
                          <p:cTn id="11" fill="hold">
                            <p:stCondLst>
                              <p:cond delay="4000"/>
                            </p:stCondLst>
                            <p:childTnLst>
                              <p:par>
                                <p:cTn id="12" presetID="55" presetClass="exit" presetSubtype="0" fill="hold" nodeType="afterEffect">
                                  <p:stCondLst>
                                    <p:cond delay="0"/>
                                  </p:stCondLst>
                                  <p:childTnLst>
                                    <p:anim calcmode="lin" valueType="num">
                                      <p:cBhvr>
                                        <p:cTn id="13" dur="1000"/>
                                        <p:tgtEl>
                                          <p:spTgt spid="26626"/>
                                        </p:tgtEl>
                                        <p:attrNameLst>
                                          <p:attrName>ppt_w</p:attrName>
                                        </p:attrNameLst>
                                      </p:cBhvr>
                                      <p:tavLst>
                                        <p:tav tm="0">
                                          <p:val>
                                            <p:strVal val="ppt_w"/>
                                          </p:val>
                                        </p:tav>
                                        <p:tav tm="100000">
                                          <p:val>
                                            <p:strVal val="ppt_w*0.70"/>
                                          </p:val>
                                        </p:tav>
                                      </p:tavLst>
                                    </p:anim>
                                    <p:anim calcmode="lin" valueType="num">
                                      <p:cBhvr>
                                        <p:cTn id="14" dur="1000"/>
                                        <p:tgtEl>
                                          <p:spTgt spid="26626"/>
                                        </p:tgtEl>
                                        <p:attrNameLst>
                                          <p:attrName>ppt_h</p:attrName>
                                        </p:attrNameLst>
                                      </p:cBhvr>
                                      <p:tavLst>
                                        <p:tav tm="0">
                                          <p:val>
                                            <p:strVal val="ppt_h"/>
                                          </p:val>
                                        </p:tav>
                                        <p:tav tm="100000">
                                          <p:val>
                                            <p:strVal val="ppt_h"/>
                                          </p:val>
                                        </p:tav>
                                      </p:tavLst>
                                    </p:anim>
                                    <p:animEffect transition="out" filter="fade">
                                      <p:cBhvr>
                                        <p:cTn id="15" dur="1000"/>
                                        <p:tgtEl>
                                          <p:spTgt spid="26626"/>
                                        </p:tgtEl>
                                      </p:cBhvr>
                                    </p:animEffect>
                                    <p:set>
                                      <p:cBhvr>
                                        <p:cTn id="16" dur="1" fill="hold">
                                          <p:stCondLst>
                                            <p:cond delay="999"/>
                                          </p:stCondLst>
                                        </p:cTn>
                                        <p:tgtEl>
                                          <p:spTgt spid="26626"/>
                                        </p:tgtEl>
                                        <p:attrNameLst>
                                          <p:attrName>style.visibility</p:attrName>
                                        </p:attrNameLst>
                                      </p:cBhvr>
                                      <p:to>
                                        <p:strVal val="hidden"/>
                                      </p:to>
                                    </p:set>
                                  </p:childTnLst>
                                </p:cTn>
                              </p:par>
                            </p:childTnLst>
                          </p:cTn>
                        </p:par>
                        <p:par>
                          <p:cTn id="17" fill="hold">
                            <p:stCondLst>
                              <p:cond delay="5000"/>
                            </p:stCondLst>
                            <p:childTnLst>
                              <p:par>
                                <p:cTn id="18" presetID="15" presetClass="entr" presetSubtype="0" fill="hold" nodeType="afterEffect">
                                  <p:stCondLst>
                                    <p:cond delay="0"/>
                                  </p:stCondLst>
                                  <p:childTnLst>
                                    <p:set>
                                      <p:cBhvr>
                                        <p:cTn id="19" dur="1" fill="hold">
                                          <p:stCondLst>
                                            <p:cond delay="0"/>
                                          </p:stCondLst>
                                        </p:cTn>
                                        <p:tgtEl>
                                          <p:spTgt spid="26630"/>
                                        </p:tgtEl>
                                        <p:attrNameLst>
                                          <p:attrName>style.visibility</p:attrName>
                                        </p:attrNameLst>
                                      </p:cBhvr>
                                      <p:to>
                                        <p:strVal val="visible"/>
                                      </p:to>
                                    </p:set>
                                    <p:anim calcmode="lin" valueType="num">
                                      <p:cBhvr>
                                        <p:cTn id="20" dur="1000" fill="hold"/>
                                        <p:tgtEl>
                                          <p:spTgt spid="26630"/>
                                        </p:tgtEl>
                                        <p:attrNameLst>
                                          <p:attrName>ppt_w</p:attrName>
                                        </p:attrNameLst>
                                      </p:cBhvr>
                                      <p:tavLst>
                                        <p:tav tm="0">
                                          <p:val>
                                            <p:fltVal val="0"/>
                                          </p:val>
                                        </p:tav>
                                        <p:tav tm="100000">
                                          <p:val>
                                            <p:strVal val="#ppt_w"/>
                                          </p:val>
                                        </p:tav>
                                      </p:tavLst>
                                    </p:anim>
                                    <p:anim calcmode="lin" valueType="num">
                                      <p:cBhvr>
                                        <p:cTn id="21" dur="1000" fill="hold"/>
                                        <p:tgtEl>
                                          <p:spTgt spid="26630"/>
                                        </p:tgtEl>
                                        <p:attrNameLst>
                                          <p:attrName>ppt_h</p:attrName>
                                        </p:attrNameLst>
                                      </p:cBhvr>
                                      <p:tavLst>
                                        <p:tav tm="0">
                                          <p:val>
                                            <p:fltVal val="0"/>
                                          </p:val>
                                        </p:tav>
                                        <p:tav tm="100000">
                                          <p:val>
                                            <p:strVal val="#ppt_h"/>
                                          </p:val>
                                        </p:tav>
                                      </p:tavLst>
                                    </p:anim>
                                    <p:anim calcmode="lin" valueType="num">
                                      <p:cBhvr>
                                        <p:cTn id="22" dur="1000" fill="hold"/>
                                        <p:tgtEl>
                                          <p:spTgt spid="26630"/>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26630"/>
                                        </p:tgtEl>
                                        <p:attrNameLst>
                                          <p:attrName>ppt_y</p:attrName>
                                        </p:attrNameLst>
                                      </p:cBhvr>
                                      <p:tavLst>
                                        <p:tav tm="0" fmla="#ppt_y+(sin(-2*pi*(1-$))*-#ppt_x+cos(-2*pi*(1-$))*(1-#ppt_y))*(1-$)">
                                          <p:val>
                                            <p:fltVal val="0"/>
                                          </p:val>
                                        </p:tav>
                                        <p:tav tm="100000">
                                          <p:val>
                                            <p:fltVal val="1"/>
                                          </p:val>
                                        </p:tav>
                                      </p:tavLst>
                                    </p:anim>
                                  </p:childTnLst>
                                </p:cTn>
                              </p:par>
                            </p:childTnLst>
                          </p:cTn>
                        </p:par>
                        <p:par>
                          <p:cTn id="24" fill="hold">
                            <p:stCondLst>
                              <p:cond delay="6000"/>
                            </p:stCondLst>
                            <p:childTnLst>
                              <p:par>
                                <p:cTn id="25" presetID="32" presetClass="emph" presetSubtype="0" fill="hold" nodeType="afterEffect">
                                  <p:stCondLst>
                                    <p:cond delay="0"/>
                                  </p:stCondLst>
                                  <p:childTnLst>
                                    <p:animClr clrSpc="rgb">
                                      <p:cBhvr override="childStyle">
                                        <p:cTn id="26" dur="100" fill="hold"/>
                                        <p:tgtEl>
                                          <p:spTgt spid="26630"/>
                                        </p:tgtEl>
                                        <p:attrNameLst>
                                          <p:attrName>style.color</p:attrName>
                                        </p:attrNameLst>
                                      </p:cBhvr>
                                      <p:to>
                                        <a:srgbClr val="0CE816"/>
                                      </p:to>
                                    </p:animClr>
                                    <p:animClr clrSpc="rgb">
                                      <p:cBhvr>
                                        <p:cTn id="27" dur="100" fill="hold"/>
                                        <p:tgtEl>
                                          <p:spTgt spid="26630"/>
                                        </p:tgtEl>
                                        <p:attrNameLst>
                                          <p:attrName>fillcolor</p:attrName>
                                        </p:attrNameLst>
                                      </p:cBhvr>
                                      <p:to>
                                        <a:srgbClr val="0CE816"/>
                                      </p:to>
                                    </p:animClr>
                                    <p:set>
                                      <p:cBhvr>
                                        <p:cTn id="28" dur="100" fill="hold"/>
                                        <p:tgtEl>
                                          <p:spTgt spid="26630"/>
                                        </p:tgtEl>
                                        <p:attrNameLst>
                                          <p:attrName>fill.type</p:attrName>
                                        </p:attrNameLst>
                                      </p:cBhvr>
                                      <p:to>
                                        <p:strVal val="solid"/>
                                      </p:to>
                                    </p:set>
                                    <p:set>
                                      <p:cBhvr>
                                        <p:cTn id="29" dur="100" fill="hold"/>
                                        <p:tgtEl>
                                          <p:spTgt spid="26630"/>
                                        </p:tgtEl>
                                        <p:attrNameLst>
                                          <p:attrName>fill.on</p:attrName>
                                        </p:attrNameLst>
                                      </p:cBhvr>
                                      <p:to>
                                        <p:strVal val="true"/>
                                      </p:to>
                                    </p:set>
                                    <p:animRot by="120000">
                                      <p:cBhvr>
                                        <p:cTn id="30" dur="100" fill="hold">
                                          <p:stCondLst>
                                            <p:cond delay="0"/>
                                          </p:stCondLst>
                                        </p:cTn>
                                        <p:tgtEl>
                                          <p:spTgt spid="26630"/>
                                        </p:tgtEl>
                                        <p:attrNameLst>
                                          <p:attrName>r</p:attrName>
                                        </p:attrNameLst>
                                      </p:cBhvr>
                                    </p:animRot>
                                    <p:animRot by="-240000">
                                      <p:cBhvr>
                                        <p:cTn id="31" dur="200" fill="hold">
                                          <p:stCondLst>
                                            <p:cond delay="200"/>
                                          </p:stCondLst>
                                        </p:cTn>
                                        <p:tgtEl>
                                          <p:spTgt spid="26630"/>
                                        </p:tgtEl>
                                        <p:attrNameLst>
                                          <p:attrName>r</p:attrName>
                                        </p:attrNameLst>
                                      </p:cBhvr>
                                    </p:animRot>
                                    <p:animRot by="240000">
                                      <p:cBhvr>
                                        <p:cTn id="32" dur="200" fill="hold">
                                          <p:stCondLst>
                                            <p:cond delay="400"/>
                                          </p:stCondLst>
                                        </p:cTn>
                                        <p:tgtEl>
                                          <p:spTgt spid="26630"/>
                                        </p:tgtEl>
                                        <p:attrNameLst>
                                          <p:attrName>r</p:attrName>
                                        </p:attrNameLst>
                                      </p:cBhvr>
                                    </p:animRot>
                                    <p:animRot by="-240000">
                                      <p:cBhvr>
                                        <p:cTn id="33" dur="200" fill="hold">
                                          <p:stCondLst>
                                            <p:cond delay="600"/>
                                          </p:stCondLst>
                                        </p:cTn>
                                        <p:tgtEl>
                                          <p:spTgt spid="26630"/>
                                        </p:tgtEl>
                                        <p:attrNameLst>
                                          <p:attrName>r</p:attrName>
                                        </p:attrNameLst>
                                      </p:cBhvr>
                                    </p:animRot>
                                    <p:animRot by="120000">
                                      <p:cBhvr>
                                        <p:cTn id="34" dur="200" fill="hold">
                                          <p:stCondLst>
                                            <p:cond delay="800"/>
                                          </p:stCondLst>
                                        </p:cTn>
                                        <p:tgtEl>
                                          <p:spTgt spid="2663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686800" cy="838200"/>
          </a:xfrm>
        </p:spPr>
        <p:txBody>
          <a:bodyPr vert="horz">
            <a:normAutofit fontScale="90000"/>
          </a:bodyPr>
          <a:lstStyle/>
          <a:p>
            <a:r>
              <a:rPr lang="en-US" dirty="0" smtClean="0"/>
              <a:t>How can fast food effect your health?</a:t>
            </a:r>
            <a:endParaRPr lang="en-US" dirty="0"/>
          </a:p>
        </p:txBody>
      </p:sp>
      <p:sp>
        <p:nvSpPr>
          <p:cNvPr id="3" name="Content Placeholder 2"/>
          <p:cNvSpPr>
            <a:spLocks noGrp="1"/>
          </p:cNvSpPr>
          <p:nvPr>
            <p:ph idx="1"/>
          </p:nvPr>
        </p:nvSpPr>
        <p:spPr/>
        <p:txBody>
          <a:bodyPr/>
          <a:lstStyle/>
          <a:p>
            <a:pPr>
              <a:buNone/>
            </a:pPr>
            <a:r>
              <a:rPr lang="en-US" dirty="0" smtClean="0"/>
              <a:t>	Some people believe that fast food </a:t>
            </a:r>
          </a:p>
          <a:p>
            <a:pPr>
              <a:buNone/>
            </a:pPr>
            <a:r>
              <a:rPr lang="en-US" dirty="0" smtClean="0"/>
              <a:t>c</a:t>
            </a:r>
            <a:r>
              <a:rPr lang="en-US" dirty="0" smtClean="0"/>
              <a:t>an cause health issues. Most of them </a:t>
            </a:r>
          </a:p>
          <a:p>
            <a:pPr>
              <a:buNone/>
            </a:pPr>
            <a:r>
              <a:rPr lang="en-US" dirty="0" smtClean="0"/>
              <a:t>are correct! While fast food chains such </a:t>
            </a:r>
          </a:p>
          <a:p>
            <a:pPr>
              <a:buNone/>
            </a:pPr>
            <a:r>
              <a:rPr lang="en-US" dirty="0" smtClean="0"/>
              <a:t>as McDonalds will make you chubby. Subway will make you slim and non-chubby, because it offers just about  nothing but healthy items. McDonalds will make you chubby because they offer zero healthy items. </a:t>
            </a:r>
            <a:endParaRPr lang="en-US" dirty="0"/>
          </a:p>
        </p:txBody>
      </p:sp>
      <p:pic>
        <p:nvPicPr>
          <p:cNvPr id="1027" name="Picture 3" descr="C:\Documents and Settings\gberry\Local Settings\Temporary Internet Files\Content.IE5\8YCYIMIU\MC900347477[1].wmf"/>
          <p:cNvPicPr>
            <a:picLocks noChangeAspect="1" noChangeArrowheads="1"/>
          </p:cNvPicPr>
          <p:nvPr/>
        </p:nvPicPr>
        <p:blipFill>
          <a:blip r:embed="rId3"/>
          <a:srcRect/>
          <a:stretch>
            <a:fillRect/>
          </a:stretch>
        </p:blipFill>
        <p:spPr bwMode="auto">
          <a:xfrm>
            <a:off x="7010400" y="1143000"/>
            <a:ext cx="1812925" cy="1490663"/>
          </a:xfrm>
          <a:prstGeom prst="rect">
            <a:avLst/>
          </a:prstGeom>
          <a:ln>
            <a:noFill/>
          </a:ln>
          <a:effectLst>
            <a:outerShdw blurRad="292100" dist="139700" dir="2700000" algn="tl" rotWithShape="0">
              <a:srgbClr val="333333">
                <a:alpha val="65000"/>
              </a:srgbClr>
            </a:outerShdw>
            <a:reflection blurRad="6350" stA="50000" endA="300" endPos="90000" dist="50800" dir="5400000" sy="-100000" algn="bl" rotWithShape="0"/>
          </a:effectLst>
        </p:spPr>
      </p:pic>
    </p:spTree>
  </p:cSld>
  <p:clrMapOvr>
    <a:masterClrMapping/>
  </p:clrMapOvr>
  <p:transition spd="slow">
    <p:wheel spokes="8"/>
    <p:sndAc>
      <p:stSnd>
        <p:snd r:embed="rId2" name="voltage.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0.09566 0.1649 C -0.35225 0.35777 -0.60868 0.55088 -0.61944 0.59043 C -0.63021 0.62997 -0.16892 0.44912 -0.15972 0.40125 C -0.15052 0.35384 -0.54132 0.3365 -0.56423 0.30412 C -0.58715 0.27174 -0.38281 0.17021 -0.29705 0.20675 C -0.21128 0.2433 -0.02413 0.43848 -0.0493 0.5229 C -0.07448 0.60708 -0.42135 0.66004 -0.44791 0.71369 C -0.47448 0.76735 -0.17864 0.85569 -0.20903 0.84505 C -0.23941 0.83441 -0.65382 0.70745 -0.62986 0.64986 C -0.6059 0.59274 -0.04791 0.53909 -0.0658 0.50023 C -0.08368 0.46254 -0.63368 0.48127 -0.73732 0.42137 C -0.84097 0.36147 -0.72656 0.13668 -0.68819 0.14108 C -0.64982 0.14524 -0.5592 0.44265 -0.50746 0.44658 C -0.45573 0.4519 -0.35503 0.17461 -0.3776 0.16906 C -0.40017 0.16258 -0.58021 0.29117 -0.6434 0.41143 C -0.70659 0.53169 -0.90729 0.85453 -0.75677 0.89061 C -0.60625 0.92669 0.13316 0.68293 0.25955 0.62836 C 0.38594 0.57378 0.08941 0.66004 0.00139 0.56268 C -0.08663 0.46531 -0.22778 0.12257 -0.26875 0.04371 C -0.30972 -0.03515 -0.28333 0.0865 -0.24479 0.08904 C -0.20625 0.09251 -0.10104 0.06083 -0.03732 0.06106 C 0.02639 0.06221 0.09844 0.08904 0.13716 0.0932 C 0.17587 0.09713 0.18334 -0.01457 0.19549 0.08511 C 0.20764 0.18571 0.24827 0.57146 0.21042 0.6938 C 0.17257 0.81614 0.04827 0.76388 -0.03142 0.81915 C -0.11111 0.87442 -0.23229 1.03053 -0.26718 1.0259 C -0.30208 1.02128 -0.25538 0.8402 -0.24045 0.79117 C -0.22552 0.74214 -0.09653 0.85361 -0.1776 0.73173 C -0.25868 0.60962 -0.70104 0.15865 -0.72691 0.05967 C -0.75278 -0.03931 -0.38524 0.16073 -0.33298 0.13714 C -0.28073 0.11309 -0.35278 -0.11702 -0.41354 -0.08164 C -0.4743 -0.04625 -0.73576 0.3439 -0.69705 0.34991 C -0.65833 0.35592 -0.22604 -0.0074 -0.18073 -0.04579 C -0.13541 -0.08418 -0.3243 0.09158 -0.42552 0.11934 C -0.52673 0.14663 -0.77951 0.06984 -0.78819 0.12119 C -0.79687 0.17206 -0.44757 0.38529 -0.4776 0.42738 C -0.50764 0.46809 -0.89635 0.42715 -0.96875 0.3698 C -1.04114 0.31244 -0.91371 0.15865 -0.91198 0.08349 C -0.91024 0.00833 -0.97378 -0.03931 -0.95833 -0.08164 C -0.94288 -0.12396 -0.87291 -0.17021 -0.81944 -0.1709 C -0.7658 -0.1716 -0.68663 -0.08695 -0.63593 -0.08557 C -0.58524 -0.08418 -0.58489 -0.16628 -0.51493 -0.16327 C -0.44496 -0.1598 -0.27448 -0.06822 -0.21649 -0.06568 C -0.1585 -0.0636 -0.11076 -0.29232 -0.16718 -0.14917 C -0.22361 -0.00601 -0.6342 0.6087 -0.55538 0.79325 C -0.47656 0.9778 0.22257 1.05551 0.30591 0.95837 C 0.38924 0.86124 -0.00937 0.35685 -0.05538 0.21069 C -0.10139 0.06453 0.02049 0.11656 0.02969 0.08118 C 0.03889 0.04626 0.01945 0.02313 -2.5E-6 -1.92414E-6 " pathEditMode="relative" rAng="0" ptsTypes="aaaaaaaaaaaaaaaaaaaaaaaaaaaaaaaaaaaaaaaaaaaaaaaaA">
                                      <p:cBhvr>
                                        <p:cTn id="6" dur="2000" fill="hold"/>
                                        <p:tgtEl>
                                          <p:spTgt spid="1027"/>
                                        </p:tgtEl>
                                        <p:attrNameLst>
                                          <p:attrName>ppt_x</p:attrName>
                                          <p:attrName>ppt_y</p:attrName>
                                        </p:attrNameLst>
                                      </p:cBhvr>
                                      <p:rCtr x="-230" y="21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686800" cy="838200"/>
          </a:xfrm>
        </p:spPr>
        <p:txBody>
          <a:bodyPr>
            <a:normAutofit fontScale="90000"/>
          </a:bodyPr>
          <a:lstStyle/>
          <a:p>
            <a:r>
              <a:rPr lang="en-US" dirty="0" smtClean="0"/>
              <a:t>What was the first fast food chain to become popular?</a:t>
            </a:r>
            <a:endParaRPr lang="en-US" dirty="0"/>
          </a:p>
        </p:txBody>
      </p:sp>
      <p:sp>
        <p:nvSpPr>
          <p:cNvPr id="3" name="Content Placeholder 2"/>
          <p:cNvSpPr>
            <a:spLocks noGrp="1"/>
          </p:cNvSpPr>
          <p:nvPr>
            <p:ph idx="1"/>
          </p:nvPr>
        </p:nvSpPr>
        <p:spPr>
          <a:xfrm>
            <a:off x="304800" y="2332037"/>
            <a:ext cx="8839200" cy="4525963"/>
          </a:xfrm>
        </p:spPr>
        <p:txBody>
          <a:bodyPr/>
          <a:lstStyle/>
          <a:p>
            <a:pPr>
              <a:buNone/>
            </a:pPr>
            <a:r>
              <a:rPr lang="en-US" dirty="0" smtClean="0"/>
              <a:t>		Well here`s the  answer. McDonalds was the first fast food chain to become popular(in 1940). Subway was the second fast food chain to become popular(in 1965).  Other fast food chains have opened during the period of McDonalds and Subway but they hadn`t become popular until after McDonalds and Subway. So therefore McDonalds and Subway have the lead in fast food. </a:t>
            </a:r>
          </a:p>
          <a:p>
            <a:pPr>
              <a:buNone/>
            </a:pPr>
            <a:endParaRPr lang="en-US" dirty="0"/>
          </a:p>
        </p:txBody>
      </p:sp>
    </p:spTree>
  </p:cSld>
  <p:clrMapOvr>
    <a:masterClrMapping/>
  </p:clrMapOvr>
  <p:transition spd="slow">
    <p:fade thruBlk="1"/>
    <p:sndAc>
      <p:stSnd>
        <p:snd r:embed="rId2" name="laser.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66800"/>
            <a:ext cx="8686800" cy="838200"/>
          </a:xfrm>
        </p:spPr>
        <p:txBody>
          <a:bodyPr>
            <a:normAutofit fontScale="90000"/>
          </a:bodyPr>
          <a:lstStyle/>
          <a:p>
            <a:r>
              <a:rPr lang="en-US" dirty="0" smtClean="0"/>
              <a:t>What are some successful fast food restaurants?</a:t>
            </a:r>
            <a:endParaRPr lang="en-US" dirty="0"/>
          </a:p>
        </p:txBody>
      </p:sp>
      <p:sp>
        <p:nvSpPr>
          <p:cNvPr id="3" name="Content Placeholder 2"/>
          <p:cNvSpPr>
            <a:spLocks noGrp="1"/>
          </p:cNvSpPr>
          <p:nvPr>
            <p:ph idx="1"/>
          </p:nvPr>
        </p:nvSpPr>
        <p:spPr>
          <a:xfrm>
            <a:off x="0" y="2332037"/>
            <a:ext cx="8686800" cy="4525963"/>
          </a:xfrm>
        </p:spPr>
        <p:txBody>
          <a:bodyPr/>
          <a:lstStyle/>
          <a:p>
            <a:pPr>
              <a:buNone/>
            </a:pPr>
            <a:r>
              <a:rPr lang="en-US" dirty="0" smtClean="0"/>
              <a:t>	</a:t>
            </a:r>
            <a:r>
              <a:rPr lang="en-US" dirty="0" smtClean="0"/>
              <a:t>	There are two very important and main successful fast food restaurants. The two are McDonalds and Subway. Subway has become successful because of their ability to serve healthy food. McDonalds is successful because they serve just plain good food, but it is not so healthy. These are the two important and main successful fast food restaurants.</a:t>
            </a:r>
            <a:endParaRPr lang="en-US" dirty="0"/>
          </a:p>
        </p:txBody>
      </p:sp>
    </p:spTree>
  </p:cSld>
  <p:clrMapOvr>
    <a:masterClrMapping/>
  </p:clrMapOvr>
  <p:transition spd="slow">
    <p:pull dir="u"/>
    <p:sndAc>
      <p:stSnd>
        <p:snd r:embed="rId2" name="cashreg.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Fun Facts</a:t>
            </a:r>
            <a:endParaRPr lang="en-US" dirty="0"/>
          </a:p>
        </p:txBody>
      </p:sp>
      <p:sp>
        <p:nvSpPr>
          <p:cNvPr id="3" name="Content Placeholder 2"/>
          <p:cNvSpPr>
            <a:spLocks noGrp="1"/>
          </p:cNvSpPr>
          <p:nvPr>
            <p:ph idx="1"/>
          </p:nvPr>
        </p:nvSpPr>
        <p:spPr>
          <a:xfrm>
            <a:off x="228600" y="1447800"/>
            <a:ext cx="8686800" cy="5638800"/>
          </a:xfrm>
        </p:spPr>
        <p:txBody>
          <a:bodyPr>
            <a:normAutofit fontScale="92500" lnSpcReduction="10000"/>
          </a:bodyPr>
          <a:lstStyle/>
          <a:p>
            <a:pPr>
              <a:buClr>
                <a:schemeClr val="tx1">
                  <a:lumMod val="95000"/>
                  <a:lumOff val="5000"/>
                </a:schemeClr>
              </a:buClr>
              <a:buBlip>
                <a:blip r:embed="rId3"/>
              </a:buBlip>
            </a:pPr>
            <a:r>
              <a:rPr lang="en-US" dirty="0" smtClean="0"/>
              <a:t>McDonalds serves 1% of Earth`s population every day.</a:t>
            </a:r>
          </a:p>
          <a:p>
            <a:pPr>
              <a:buClr>
                <a:schemeClr val="tx1">
                  <a:lumMod val="95000"/>
                  <a:lumOff val="5000"/>
                </a:schemeClr>
              </a:buClr>
              <a:buBlip>
                <a:blip r:embed="rId3"/>
              </a:buBlip>
            </a:pPr>
            <a:r>
              <a:rPr lang="en-US" dirty="0" smtClean="0"/>
              <a:t> McDonalds sells more than 75 hamburgers every second.</a:t>
            </a:r>
          </a:p>
          <a:p>
            <a:pPr>
              <a:buClr>
                <a:schemeClr val="tx1">
                  <a:lumMod val="95000"/>
                  <a:lumOff val="5000"/>
                </a:schemeClr>
              </a:buClr>
              <a:buBlip>
                <a:blip r:embed="rId3"/>
              </a:buBlip>
            </a:pPr>
            <a:r>
              <a:rPr lang="en-US" dirty="0" smtClean="0"/>
              <a:t>McDonalds hires 1 million workers in the U.S. every year.</a:t>
            </a:r>
          </a:p>
          <a:p>
            <a:pPr>
              <a:buClr>
                <a:schemeClr val="tx1">
                  <a:lumMod val="95000"/>
                  <a:lumOff val="5000"/>
                </a:schemeClr>
              </a:buClr>
              <a:buBlip>
                <a:blip r:embed="rId3"/>
              </a:buBlip>
            </a:pPr>
            <a:r>
              <a:rPr lang="en-US" dirty="0" smtClean="0"/>
              <a:t> </a:t>
            </a:r>
            <a:r>
              <a:rPr lang="en-US" dirty="0" smtClean="0"/>
              <a:t>Over all the years Subway only has 150,000 employees.</a:t>
            </a:r>
          </a:p>
          <a:p>
            <a:pPr>
              <a:buClr>
                <a:schemeClr val="tx1">
                  <a:lumMod val="95000"/>
                  <a:lumOff val="5000"/>
                </a:schemeClr>
              </a:buClr>
              <a:buBlip>
                <a:blip r:embed="rId3"/>
              </a:buBlip>
            </a:pPr>
            <a:r>
              <a:rPr lang="en-US" dirty="0" smtClean="0"/>
              <a:t>Subway offers 2 million sandwich combinations.</a:t>
            </a:r>
          </a:p>
          <a:p>
            <a:pPr>
              <a:buClr>
                <a:schemeClr val="tx1">
                  <a:lumMod val="95000"/>
                  <a:lumOff val="5000"/>
                </a:schemeClr>
              </a:buClr>
              <a:buBlip>
                <a:blip r:embed="rId3"/>
              </a:buBlip>
            </a:pPr>
            <a:r>
              <a:rPr lang="en-US" dirty="0" smtClean="0"/>
              <a:t>Subway serves 2,800 salads and sandwiches every 60 seconds.</a:t>
            </a:r>
          </a:p>
          <a:p>
            <a:pPr>
              <a:buClr>
                <a:schemeClr val="tx1">
                  <a:lumMod val="95000"/>
                  <a:lumOff val="5000"/>
                </a:schemeClr>
              </a:buClr>
              <a:buNone/>
            </a:pPr>
            <a:r>
              <a:rPr lang="en-US" dirty="0" smtClean="0"/>
              <a:t> </a:t>
            </a:r>
            <a:endParaRPr lang="en-US" dirty="0"/>
          </a:p>
        </p:txBody>
      </p:sp>
    </p:spTree>
  </p:cSld>
  <p:clrMapOvr>
    <a:masterClrMapping/>
  </p:clrMapOvr>
  <p:transition spd="slow">
    <p:dissolve/>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nodeType="clickEffect">
                                  <p:stCondLst>
                                    <p:cond delay="0"/>
                                  </p:stCondLst>
                                  <p:iterate type="lt">
                                    <p:tmPct val="50000"/>
                                  </p:iterate>
                                  <p:childTnLst>
                                    <p:set>
                                      <p:cBhvr>
                                        <p:cTn id="15" dur="1" fill="hold">
                                          <p:stCondLst>
                                            <p:cond delay="0"/>
                                          </p:stCondLst>
                                        </p:cTn>
                                        <p:tgtEl>
                                          <p:spTgt spid="3">
                                            <p:txEl>
                                              <p:pRg st="0" end="0"/>
                                            </p:txEl>
                                          </p:spTgt>
                                        </p:tgtEl>
                                        <p:attrNameLst>
                                          <p:attrName>style.visibility</p:attrName>
                                        </p:attrNameLst>
                                      </p:cBhvr>
                                      <p:to>
                                        <p:strVal val="visible"/>
                                      </p:to>
                                    </p:set>
                                    <p:set>
                                      <p:cBhvr>
                                        <p:cTn id="16" dur="228" fill="hold">
                                          <p:stCondLst>
                                            <p:cond delay="0"/>
                                          </p:stCondLst>
                                        </p:cTn>
                                        <p:tgtEl>
                                          <p:spTgt spid="3">
                                            <p:txEl>
                                              <p:pRg st="0" end="0"/>
                                            </p:txEl>
                                          </p:spTgt>
                                        </p:tgtEl>
                                        <p:attrNameLst>
                                          <p:attrName>style.rotation</p:attrName>
                                        </p:attrNameLst>
                                      </p:cBhvr>
                                      <p:to>
                                        <p:strVal val="-45.0"/>
                                      </p:to>
                                    </p:set>
                                    <p:anim calcmode="lin" valueType="num">
                                      <p:cBhvr>
                                        <p:cTn id="17" dur="228" fill="hold">
                                          <p:stCondLst>
                                            <p:cond delay="228"/>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228"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9" dur="78" decel="50000" autoRev="1" fill="hold">
                                          <p:stCondLst>
                                            <p:cond delay="228"/>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68" fill="hold">
                                          <p:stCondLst>
                                            <p:cond delay="432"/>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par>
                                <p:cTn id="21" presetID="38" presetClass="entr" presetSubtype="0" accel="50000" fill="hold" nodeType="withEffect">
                                  <p:stCondLst>
                                    <p:cond delay="0"/>
                                  </p:stCondLst>
                                  <p:iterate type="lt">
                                    <p:tmPct val="50000"/>
                                  </p:iterate>
                                  <p:childTnLst>
                                    <p:set>
                                      <p:cBhvr>
                                        <p:cTn id="22" dur="1" fill="hold">
                                          <p:stCondLst>
                                            <p:cond delay="0"/>
                                          </p:stCondLst>
                                        </p:cTn>
                                        <p:tgtEl>
                                          <p:spTgt spid="3">
                                            <p:txEl>
                                              <p:pRg st="1" end="1"/>
                                            </p:txEl>
                                          </p:spTgt>
                                        </p:tgtEl>
                                        <p:attrNameLst>
                                          <p:attrName>style.visibility</p:attrName>
                                        </p:attrNameLst>
                                      </p:cBhvr>
                                      <p:to>
                                        <p:strVal val="visible"/>
                                      </p:to>
                                    </p:set>
                                    <p:set>
                                      <p:cBhvr>
                                        <p:cTn id="23" dur="228" fill="hold">
                                          <p:stCondLst>
                                            <p:cond delay="0"/>
                                          </p:stCondLst>
                                        </p:cTn>
                                        <p:tgtEl>
                                          <p:spTgt spid="3">
                                            <p:txEl>
                                              <p:pRg st="1" end="1"/>
                                            </p:txEl>
                                          </p:spTgt>
                                        </p:tgtEl>
                                        <p:attrNameLst>
                                          <p:attrName>style.rotation</p:attrName>
                                        </p:attrNameLst>
                                      </p:cBhvr>
                                      <p:to>
                                        <p:strVal val="-45.0"/>
                                      </p:to>
                                    </p:set>
                                    <p:anim calcmode="lin" valueType="num">
                                      <p:cBhvr>
                                        <p:cTn id="24" dur="228" fill="hold">
                                          <p:stCondLst>
                                            <p:cond delay="228"/>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25" dur="228"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26" dur="78" decel="50000" autoRev="1" fill="hold">
                                          <p:stCondLst>
                                            <p:cond delay="228"/>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7" dur="68" fill="hold">
                                          <p:stCondLst>
                                            <p:cond delay="432"/>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par>
                                <p:cTn id="28" presetID="38" presetClass="entr" presetSubtype="0" accel="50000" fill="hold" nodeType="withEffect">
                                  <p:stCondLst>
                                    <p:cond delay="0"/>
                                  </p:stCondLst>
                                  <p:iterate type="lt">
                                    <p:tmPct val="50000"/>
                                  </p:iterate>
                                  <p:childTnLst>
                                    <p:set>
                                      <p:cBhvr>
                                        <p:cTn id="29" dur="1" fill="hold">
                                          <p:stCondLst>
                                            <p:cond delay="0"/>
                                          </p:stCondLst>
                                        </p:cTn>
                                        <p:tgtEl>
                                          <p:spTgt spid="3">
                                            <p:txEl>
                                              <p:pRg st="2" end="2"/>
                                            </p:txEl>
                                          </p:spTgt>
                                        </p:tgtEl>
                                        <p:attrNameLst>
                                          <p:attrName>style.visibility</p:attrName>
                                        </p:attrNameLst>
                                      </p:cBhvr>
                                      <p:to>
                                        <p:strVal val="visible"/>
                                      </p:to>
                                    </p:set>
                                    <p:set>
                                      <p:cBhvr>
                                        <p:cTn id="30" dur="228" fill="hold">
                                          <p:stCondLst>
                                            <p:cond delay="0"/>
                                          </p:stCondLst>
                                        </p:cTn>
                                        <p:tgtEl>
                                          <p:spTgt spid="3">
                                            <p:txEl>
                                              <p:pRg st="2" end="2"/>
                                            </p:txEl>
                                          </p:spTgt>
                                        </p:tgtEl>
                                        <p:attrNameLst>
                                          <p:attrName>style.rotation</p:attrName>
                                        </p:attrNameLst>
                                      </p:cBhvr>
                                      <p:to>
                                        <p:strVal val="-45.0"/>
                                      </p:to>
                                    </p:set>
                                    <p:anim calcmode="lin" valueType="num">
                                      <p:cBhvr>
                                        <p:cTn id="31" dur="228" fill="hold">
                                          <p:stCondLst>
                                            <p:cond delay="228"/>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32" dur="228"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33" dur="78" decel="50000" autoRev="1" fill="hold">
                                          <p:stCondLst>
                                            <p:cond delay="228"/>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34" dur="68" fill="hold">
                                          <p:stCondLst>
                                            <p:cond delay="432"/>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par>
                                <p:cTn id="35" presetID="38" presetClass="entr" presetSubtype="0" accel="50000" fill="hold" nodeType="withEffect">
                                  <p:stCondLst>
                                    <p:cond delay="0"/>
                                  </p:stCondLst>
                                  <p:iterate type="lt">
                                    <p:tmPct val="50000"/>
                                  </p:iterate>
                                  <p:childTnLst>
                                    <p:set>
                                      <p:cBhvr>
                                        <p:cTn id="36" dur="1" fill="hold">
                                          <p:stCondLst>
                                            <p:cond delay="0"/>
                                          </p:stCondLst>
                                        </p:cTn>
                                        <p:tgtEl>
                                          <p:spTgt spid="3">
                                            <p:txEl>
                                              <p:pRg st="3" end="3"/>
                                            </p:txEl>
                                          </p:spTgt>
                                        </p:tgtEl>
                                        <p:attrNameLst>
                                          <p:attrName>style.visibility</p:attrName>
                                        </p:attrNameLst>
                                      </p:cBhvr>
                                      <p:to>
                                        <p:strVal val="visible"/>
                                      </p:to>
                                    </p:set>
                                    <p:set>
                                      <p:cBhvr>
                                        <p:cTn id="37" dur="228" fill="hold">
                                          <p:stCondLst>
                                            <p:cond delay="0"/>
                                          </p:stCondLst>
                                        </p:cTn>
                                        <p:tgtEl>
                                          <p:spTgt spid="3">
                                            <p:txEl>
                                              <p:pRg st="3" end="3"/>
                                            </p:txEl>
                                          </p:spTgt>
                                        </p:tgtEl>
                                        <p:attrNameLst>
                                          <p:attrName>style.rotation</p:attrName>
                                        </p:attrNameLst>
                                      </p:cBhvr>
                                      <p:to>
                                        <p:strVal val="-45.0"/>
                                      </p:to>
                                    </p:set>
                                    <p:anim calcmode="lin" valueType="num">
                                      <p:cBhvr>
                                        <p:cTn id="38" dur="228" fill="hold">
                                          <p:stCondLst>
                                            <p:cond delay="228"/>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9" dur="228"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40" dur="78" decel="50000" autoRev="1" fill="hold">
                                          <p:stCondLst>
                                            <p:cond delay="228"/>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41" dur="68" fill="hold">
                                          <p:stCondLst>
                                            <p:cond delay="432"/>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par>
                                <p:cTn id="42" presetID="38" presetClass="entr" presetSubtype="0" accel="50000" fill="hold" nodeType="withEffect">
                                  <p:stCondLst>
                                    <p:cond delay="0"/>
                                  </p:stCondLst>
                                  <p:iterate type="lt">
                                    <p:tmPct val="50000"/>
                                  </p:iterate>
                                  <p:childTnLst>
                                    <p:set>
                                      <p:cBhvr>
                                        <p:cTn id="43" dur="1" fill="hold">
                                          <p:stCondLst>
                                            <p:cond delay="0"/>
                                          </p:stCondLst>
                                        </p:cTn>
                                        <p:tgtEl>
                                          <p:spTgt spid="3">
                                            <p:txEl>
                                              <p:pRg st="4" end="4"/>
                                            </p:txEl>
                                          </p:spTgt>
                                        </p:tgtEl>
                                        <p:attrNameLst>
                                          <p:attrName>style.visibility</p:attrName>
                                        </p:attrNameLst>
                                      </p:cBhvr>
                                      <p:to>
                                        <p:strVal val="visible"/>
                                      </p:to>
                                    </p:set>
                                    <p:set>
                                      <p:cBhvr>
                                        <p:cTn id="44" dur="228" fill="hold">
                                          <p:stCondLst>
                                            <p:cond delay="0"/>
                                          </p:stCondLst>
                                        </p:cTn>
                                        <p:tgtEl>
                                          <p:spTgt spid="3">
                                            <p:txEl>
                                              <p:pRg st="4" end="4"/>
                                            </p:txEl>
                                          </p:spTgt>
                                        </p:tgtEl>
                                        <p:attrNameLst>
                                          <p:attrName>style.rotation</p:attrName>
                                        </p:attrNameLst>
                                      </p:cBhvr>
                                      <p:to>
                                        <p:strVal val="-45.0"/>
                                      </p:to>
                                    </p:set>
                                    <p:anim calcmode="lin" valueType="num">
                                      <p:cBhvr>
                                        <p:cTn id="45" dur="228" fill="hold">
                                          <p:stCondLst>
                                            <p:cond delay="228"/>
                                          </p:stCondLst>
                                        </p:cTn>
                                        <p:tgtEl>
                                          <p:spTgt spid="3">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46" dur="228" fill="hold">
                                          <p:stCondLst>
                                            <p:cond delay="0"/>
                                          </p:stCondLst>
                                        </p:cTn>
                                        <p:tgtEl>
                                          <p:spTgt spid="3">
                                            <p:txEl>
                                              <p:pRg st="4" end="4"/>
                                            </p:txEl>
                                          </p:spTgt>
                                        </p:tgtEl>
                                        <p:attrNameLst>
                                          <p:attrName>ppt_y</p:attrName>
                                        </p:attrNameLst>
                                      </p:cBhvr>
                                      <p:tavLst>
                                        <p:tav tm="0">
                                          <p:val>
                                            <p:strVal val="#ppt_y-1"/>
                                          </p:val>
                                        </p:tav>
                                        <p:tav tm="100000">
                                          <p:val>
                                            <p:strVal val="#ppt_y-(0.354*#ppt_w-0.172*#ppt_h)"/>
                                          </p:val>
                                        </p:tav>
                                      </p:tavLst>
                                    </p:anim>
                                    <p:anim calcmode="lin" valueType="num">
                                      <p:cBhvr>
                                        <p:cTn id="47" dur="78" decel="50000" autoRev="1" fill="hold">
                                          <p:stCondLst>
                                            <p:cond delay="228"/>
                                          </p:stCondLst>
                                        </p:cTn>
                                        <p:tgtEl>
                                          <p:spTgt spid="3">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48" dur="68" fill="hold">
                                          <p:stCondLst>
                                            <p:cond delay="432"/>
                                          </p:stCondLst>
                                        </p:cTn>
                                        <p:tgtEl>
                                          <p:spTgt spid="3">
                                            <p:txEl>
                                              <p:pRg st="4" end="4"/>
                                            </p:txEl>
                                          </p:spTgt>
                                        </p:tgtEl>
                                        <p:attrNameLst>
                                          <p:attrName>ppt_y</p:attrName>
                                        </p:attrNameLst>
                                      </p:cBhvr>
                                      <p:tavLst>
                                        <p:tav tm="0">
                                          <p:val>
                                            <p:strVal val="#ppt_y-(0.354*#ppt_w-0.172*#ppt_h)"/>
                                          </p:val>
                                        </p:tav>
                                        <p:tav tm="100000">
                                          <p:val>
                                            <p:strVal val="#ppt_y"/>
                                          </p:val>
                                        </p:tav>
                                      </p:tavLst>
                                    </p:anim>
                                  </p:childTnLst>
                                </p:cTn>
                              </p:par>
                              <p:par>
                                <p:cTn id="49" presetID="38" presetClass="entr" presetSubtype="0" accel="50000" fill="hold" nodeType="withEffect">
                                  <p:stCondLst>
                                    <p:cond delay="0"/>
                                  </p:stCondLst>
                                  <p:iterate type="lt">
                                    <p:tmPct val="50000"/>
                                  </p:iterate>
                                  <p:childTnLst>
                                    <p:set>
                                      <p:cBhvr>
                                        <p:cTn id="50" dur="1" fill="hold">
                                          <p:stCondLst>
                                            <p:cond delay="0"/>
                                          </p:stCondLst>
                                        </p:cTn>
                                        <p:tgtEl>
                                          <p:spTgt spid="3">
                                            <p:txEl>
                                              <p:pRg st="5" end="5"/>
                                            </p:txEl>
                                          </p:spTgt>
                                        </p:tgtEl>
                                        <p:attrNameLst>
                                          <p:attrName>style.visibility</p:attrName>
                                        </p:attrNameLst>
                                      </p:cBhvr>
                                      <p:to>
                                        <p:strVal val="visible"/>
                                      </p:to>
                                    </p:set>
                                    <p:set>
                                      <p:cBhvr>
                                        <p:cTn id="51" dur="228" fill="hold">
                                          <p:stCondLst>
                                            <p:cond delay="0"/>
                                          </p:stCondLst>
                                        </p:cTn>
                                        <p:tgtEl>
                                          <p:spTgt spid="3">
                                            <p:txEl>
                                              <p:pRg st="5" end="5"/>
                                            </p:txEl>
                                          </p:spTgt>
                                        </p:tgtEl>
                                        <p:attrNameLst>
                                          <p:attrName>style.rotation</p:attrName>
                                        </p:attrNameLst>
                                      </p:cBhvr>
                                      <p:to>
                                        <p:strVal val="-45.0"/>
                                      </p:to>
                                    </p:set>
                                    <p:anim calcmode="lin" valueType="num">
                                      <p:cBhvr>
                                        <p:cTn id="52" dur="228" fill="hold">
                                          <p:stCondLst>
                                            <p:cond delay="228"/>
                                          </p:stCondLst>
                                        </p:cTn>
                                        <p:tgtEl>
                                          <p:spTgt spid="3">
                                            <p:txEl>
                                              <p:pRg st="5" end="5"/>
                                            </p:txEl>
                                          </p:spTgt>
                                        </p:tgtEl>
                                        <p:attrNameLst>
                                          <p:attrName>style.rotation</p:attrName>
                                        </p:attrNameLst>
                                      </p:cBhvr>
                                      <p:tavLst>
                                        <p:tav tm="0">
                                          <p:val>
                                            <p:fltVal val="-45"/>
                                          </p:val>
                                        </p:tav>
                                        <p:tav tm="69900">
                                          <p:val>
                                            <p:fltVal val="45"/>
                                          </p:val>
                                        </p:tav>
                                        <p:tav tm="100000">
                                          <p:val>
                                            <p:fltVal val="0"/>
                                          </p:val>
                                        </p:tav>
                                      </p:tavLst>
                                    </p:anim>
                                    <p:anim calcmode="lin" valueType="num">
                                      <p:cBhvr>
                                        <p:cTn id="53" dur="228" fill="hold">
                                          <p:stCondLst>
                                            <p:cond delay="0"/>
                                          </p:stCondLst>
                                        </p:cTn>
                                        <p:tgtEl>
                                          <p:spTgt spid="3">
                                            <p:txEl>
                                              <p:pRg st="5" end="5"/>
                                            </p:txEl>
                                          </p:spTgt>
                                        </p:tgtEl>
                                        <p:attrNameLst>
                                          <p:attrName>ppt_y</p:attrName>
                                        </p:attrNameLst>
                                      </p:cBhvr>
                                      <p:tavLst>
                                        <p:tav tm="0">
                                          <p:val>
                                            <p:strVal val="#ppt_y-1"/>
                                          </p:val>
                                        </p:tav>
                                        <p:tav tm="100000">
                                          <p:val>
                                            <p:strVal val="#ppt_y-(0.354*#ppt_w-0.172*#ppt_h)"/>
                                          </p:val>
                                        </p:tav>
                                      </p:tavLst>
                                    </p:anim>
                                    <p:anim calcmode="lin" valueType="num">
                                      <p:cBhvr>
                                        <p:cTn id="54" dur="78" decel="50000" autoRev="1" fill="hold">
                                          <p:stCondLst>
                                            <p:cond delay="228"/>
                                          </p:stCondLst>
                                        </p:cTn>
                                        <p:tgtEl>
                                          <p:spTgt spid="3">
                                            <p:txEl>
                                              <p:pRg st="5" end="5"/>
                                            </p:txEl>
                                          </p:spTgt>
                                        </p:tgtEl>
                                        <p:attrNameLst>
                                          <p:attrName>ppt_y</p:attrName>
                                        </p:attrNameLst>
                                      </p:cBhvr>
                                      <p:tavLst>
                                        <p:tav tm="0">
                                          <p:val>
                                            <p:strVal val="#ppt_y-(0.354*#ppt_w-0.172*#ppt_h)"/>
                                          </p:val>
                                        </p:tav>
                                        <p:tav tm="100000">
                                          <p:val>
                                            <p:strVal val="#ppt_y-(0.354*#ppt_w-0.172*#ppt_h)-#ppt_h/2"/>
                                          </p:val>
                                        </p:tav>
                                      </p:tavLst>
                                    </p:anim>
                                    <p:anim calcmode="lin" valueType="num">
                                      <p:cBhvr>
                                        <p:cTn id="55" dur="68" fill="hold">
                                          <p:stCondLst>
                                            <p:cond delay="432"/>
                                          </p:stCondLst>
                                        </p:cTn>
                                        <p:tgtEl>
                                          <p:spTgt spid="3">
                                            <p:txEl>
                                              <p:pRg st="5" end="5"/>
                                            </p:txEl>
                                          </p:spTgt>
                                        </p:tgtEl>
                                        <p:attrNameLst>
                                          <p:attrName>ppt_y</p:attrName>
                                        </p:attrNameLst>
                                      </p:cBhvr>
                                      <p:tavLst>
                                        <p:tav tm="0">
                                          <p:val>
                                            <p:strVal val="#ppt_y-(0.354*#ppt_w-0.172*#ppt_h)"/>
                                          </p:val>
                                        </p:tav>
                                        <p:tav tm="100000">
                                          <p:val>
                                            <p:strVal val="#ppt_y"/>
                                          </p:val>
                                        </p:tav>
                                      </p:tavLst>
                                    </p:anim>
                                  </p:childTnLst>
                                </p:cTn>
                              </p:par>
                              <p:par>
                                <p:cTn id="56" presetID="38" presetClass="entr" presetSubtype="0" accel="50000" fill="hold" nodeType="withEffect">
                                  <p:stCondLst>
                                    <p:cond delay="0"/>
                                  </p:stCondLst>
                                  <p:iterate type="lt">
                                    <p:tmPct val="50000"/>
                                  </p:iterate>
                                  <p:childTnLst>
                                    <p:set>
                                      <p:cBhvr>
                                        <p:cTn id="57" dur="1" fill="hold">
                                          <p:stCondLst>
                                            <p:cond delay="0"/>
                                          </p:stCondLst>
                                        </p:cTn>
                                        <p:tgtEl>
                                          <p:spTgt spid="3">
                                            <p:txEl>
                                              <p:pRg st="6" end="6"/>
                                            </p:txEl>
                                          </p:spTgt>
                                        </p:tgtEl>
                                        <p:attrNameLst>
                                          <p:attrName>style.visibility</p:attrName>
                                        </p:attrNameLst>
                                      </p:cBhvr>
                                      <p:to>
                                        <p:strVal val="visible"/>
                                      </p:to>
                                    </p:set>
                                    <p:set>
                                      <p:cBhvr>
                                        <p:cTn id="58" dur="228" fill="hold">
                                          <p:stCondLst>
                                            <p:cond delay="0"/>
                                          </p:stCondLst>
                                        </p:cTn>
                                        <p:tgtEl>
                                          <p:spTgt spid="3">
                                            <p:txEl>
                                              <p:pRg st="6" end="6"/>
                                            </p:txEl>
                                          </p:spTgt>
                                        </p:tgtEl>
                                        <p:attrNameLst>
                                          <p:attrName>style.rotation</p:attrName>
                                        </p:attrNameLst>
                                      </p:cBhvr>
                                      <p:to>
                                        <p:strVal val="-45.0"/>
                                      </p:to>
                                    </p:set>
                                    <p:anim calcmode="lin" valueType="num">
                                      <p:cBhvr>
                                        <p:cTn id="59" dur="228" fill="hold">
                                          <p:stCondLst>
                                            <p:cond delay="228"/>
                                          </p:stCondLst>
                                        </p:cTn>
                                        <p:tgtEl>
                                          <p:spTgt spid="3">
                                            <p:txEl>
                                              <p:pRg st="6" end="6"/>
                                            </p:txEl>
                                          </p:spTgt>
                                        </p:tgtEl>
                                        <p:attrNameLst>
                                          <p:attrName>style.rotation</p:attrName>
                                        </p:attrNameLst>
                                      </p:cBhvr>
                                      <p:tavLst>
                                        <p:tav tm="0">
                                          <p:val>
                                            <p:fltVal val="-45"/>
                                          </p:val>
                                        </p:tav>
                                        <p:tav tm="69900">
                                          <p:val>
                                            <p:fltVal val="45"/>
                                          </p:val>
                                        </p:tav>
                                        <p:tav tm="100000">
                                          <p:val>
                                            <p:fltVal val="0"/>
                                          </p:val>
                                        </p:tav>
                                      </p:tavLst>
                                    </p:anim>
                                    <p:anim calcmode="lin" valueType="num">
                                      <p:cBhvr>
                                        <p:cTn id="60" dur="228" fill="hold">
                                          <p:stCondLst>
                                            <p:cond delay="0"/>
                                          </p:stCondLst>
                                        </p:cTn>
                                        <p:tgtEl>
                                          <p:spTgt spid="3">
                                            <p:txEl>
                                              <p:pRg st="6" end="6"/>
                                            </p:txEl>
                                          </p:spTgt>
                                        </p:tgtEl>
                                        <p:attrNameLst>
                                          <p:attrName>ppt_y</p:attrName>
                                        </p:attrNameLst>
                                      </p:cBhvr>
                                      <p:tavLst>
                                        <p:tav tm="0">
                                          <p:val>
                                            <p:strVal val="#ppt_y-1"/>
                                          </p:val>
                                        </p:tav>
                                        <p:tav tm="100000">
                                          <p:val>
                                            <p:strVal val="#ppt_y-(0.354*#ppt_w-0.172*#ppt_h)"/>
                                          </p:val>
                                        </p:tav>
                                      </p:tavLst>
                                    </p:anim>
                                    <p:anim calcmode="lin" valueType="num">
                                      <p:cBhvr>
                                        <p:cTn id="61" dur="78" decel="50000" autoRev="1" fill="hold">
                                          <p:stCondLst>
                                            <p:cond delay="228"/>
                                          </p:stCondLst>
                                        </p:cTn>
                                        <p:tgtEl>
                                          <p:spTgt spid="3">
                                            <p:txEl>
                                              <p:pRg st="6" end="6"/>
                                            </p:txEl>
                                          </p:spTgt>
                                        </p:tgtEl>
                                        <p:attrNameLst>
                                          <p:attrName>ppt_y</p:attrName>
                                        </p:attrNameLst>
                                      </p:cBhvr>
                                      <p:tavLst>
                                        <p:tav tm="0">
                                          <p:val>
                                            <p:strVal val="#ppt_y-(0.354*#ppt_w-0.172*#ppt_h)"/>
                                          </p:val>
                                        </p:tav>
                                        <p:tav tm="100000">
                                          <p:val>
                                            <p:strVal val="#ppt_y-(0.354*#ppt_w-0.172*#ppt_h)-#ppt_h/2"/>
                                          </p:val>
                                        </p:tav>
                                      </p:tavLst>
                                    </p:anim>
                                    <p:anim calcmode="lin" valueType="num">
                                      <p:cBhvr>
                                        <p:cTn id="62" dur="68" fill="hold">
                                          <p:stCondLst>
                                            <p:cond delay="432"/>
                                          </p:stCondLst>
                                        </p:cTn>
                                        <p:tgtEl>
                                          <p:spTgt spid="3">
                                            <p:txEl>
                                              <p:pRg st="6" end="6"/>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Documents and Settings\gberry\Local Settings\Temporary Internet Files\Content.IE5\F6DTCZPU\MC900330370[1].wmf"/>
          <p:cNvPicPr>
            <a:picLocks noChangeAspect="1" noChangeArrowheads="1"/>
          </p:cNvPicPr>
          <p:nvPr/>
        </p:nvPicPr>
        <p:blipFill>
          <a:blip r:embed="rId4"/>
          <a:srcRect/>
          <a:stretch>
            <a:fillRect/>
          </a:stretch>
        </p:blipFill>
        <p:spPr bwMode="auto">
          <a:xfrm>
            <a:off x="4953000" y="4191000"/>
            <a:ext cx="2540154" cy="1663700"/>
          </a:xfrm>
          <a:prstGeom prst="rect">
            <a:avLst/>
          </a:prstGeom>
          <a:noFill/>
        </p:spPr>
      </p:pic>
      <p:sp>
        <p:nvSpPr>
          <p:cNvPr id="2" name="Title 1"/>
          <p:cNvSpPr>
            <a:spLocks noGrp="1"/>
          </p:cNvSpPr>
          <p:nvPr>
            <p:ph type="title"/>
          </p:nvPr>
        </p:nvSpPr>
        <p:spPr/>
        <p:txBody>
          <a:bodyPr/>
          <a:lstStyle/>
          <a:p>
            <a:r>
              <a:rPr lang="en-US" dirty="0" smtClean="0"/>
              <a:t>Super food once more</a:t>
            </a:r>
            <a:endParaRPr lang="en-US" dirty="0"/>
          </a:p>
        </p:txBody>
      </p:sp>
      <p:sp>
        <p:nvSpPr>
          <p:cNvPr id="3" name="Content Placeholder 2"/>
          <p:cNvSpPr>
            <a:spLocks noGrp="1"/>
          </p:cNvSpPr>
          <p:nvPr>
            <p:ph idx="1"/>
          </p:nvPr>
        </p:nvSpPr>
        <p:spPr/>
        <p:txBody>
          <a:bodyPr/>
          <a:lstStyle/>
          <a:p>
            <a:pPr>
              <a:buNone/>
            </a:pPr>
            <a:r>
              <a:rPr lang="en-US" dirty="0" smtClean="0"/>
              <a:t>		I hope after reading/watching this power point you have learned just about everything you need to know about fast food</a:t>
            </a:r>
            <a:r>
              <a:rPr lang="en-US" dirty="0" smtClean="0">
                <a:sym typeface="Wingdings" pitchFamily="2" charset="2"/>
              </a:rPr>
              <a:t>.</a:t>
            </a:r>
            <a:endParaRPr lang="en-US" dirty="0"/>
          </a:p>
        </p:txBody>
      </p:sp>
      <p:pic>
        <p:nvPicPr>
          <p:cNvPr id="2050" name="Picture 2" descr="C:\Documents and Settings\gberry\Local Settings\Temporary Internet Files\Content.IE5\7VHEP9Z2\MC900237606[1].wmf"/>
          <p:cNvPicPr>
            <a:picLocks noChangeAspect="1" noChangeArrowheads="1"/>
          </p:cNvPicPr>
          <p:nvPr/>
        </p:nvPicPr>
        <p:blipFill>
          <a:blip r:embed="rId5"/>
          <a:srcRect/>
          <a:stretch>
            <a:fillRect/>
          </a:stretch>
        </p:blipFill>
        <p:spPr bwMode="auto">
          <a:xfrm>
            <a:off x="609600" y="3429000"/>
            <a:ext cx="3106615" cy="3102153"/>
          </a:xfrm>
          <a:prstGeom prst="rect">
            <a:avLst/>
          </a:prstGeom>
          <a:noFill/>
        </p:spPr>
      </p:pic>
      <p:graphicFrame>
        <p:nvGraphicFramePr>
          <p:cNvPr id="2057" name="Object 9">
            <a:hlinkClick r:id="" action="ppaction://ole?verb=0"/>
          </p:cNvPr>
          <p:cNvGraphicFramePr>
            <a:graphicFrameLocks noChangeAspect="1"/>
          </p:cNvGraphicFramePr>
          <p:nvPr/>
        </p:nvGraphicFramePr>
        <p:xfrm>
          <a:off x="7848600" y="3200400"/>
          <a:ext cx="914400" cy="561975"/>
        </p:xfrm>
        <a:graphic>
          <a:graphicData uri="http://schemas.openxmlformats.org/presentationml/2006/ole">
            <p:oleObj spid="_x0000_s2057" name="MIDI Sequence" r:id="rId6" imgW="914286" imgH="561905" progId="MIDFile">
              <p:embed/>
            </p:oleObj>
          </a:graphicData>
        </a:graphic>
      </p:graphicFrame>
    </p:spTree>
  </p:cSld>
  <p:clrMapOvr>
    <a:masterClrMapping/>
  </p:clrMapOvr>
  <p:transition>
    <p:strips dir="ld"/>
    <p:sndAc>
      <p:stSnd>
        <p:snd r:embed="rId3" name="applause.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wipe(down)">
                                      <p:cBhvr>
                                        <p:cTn id="7" dur="580">
                                          <p:stCondLst>
                                            <p:cond delay="0"/>
                                          </p:stCondLst>
                                        </p:cTn>
                                        <p:tgtEl>
                                          <p:spTgt spid="2051"/>
                                        </p:tgtEl>
                                      </p:cBhvr>
                                    </p:animEffect>
                                    <p:anim calcmode="lin" valueType="num">
                                      <p:cBhvr>
                                        <p:cTn id="8" dur="1822" tmFilter="0,0; 0.14,0.36; 0.43,0.73; 0.71,0.91; 1.0,1.0">
                                          <p:stCondLst>
                                            <p:cond delay="0"/>
                                          </p:stCondLst>
                                        </p:cTn>
                                        <p:tgtEl>
                                          <p:spTgt spid="205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1"/>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1"/>
                                        </p:tgtEl>
                                      </p:cBhvr>
                                      <p:to x="100000" y="60000"/>
                                    </p:animScale>
                                    <p:animScale>
                                      <p:cBhvr>
                                        <p:cTn id="14" dur="166" decel="50000">
                                          <p:stCondLst>
                                            <p:cond delay="676"/>
                                          </p:stCondLst>
                                        </p:cTn>
                                        <p:tgtEl>
                                          <p:spTgt spid="2051"/>
                                        </p:tgtEl>
                                      </p:cBhvr>
                                      <p:to x="100000" y="100000"/>
                                    </p:animScale>
                                    <p:animScale>
                                      <p:cBhvr>
                                        <p:cTn id="15" dur="26">
                                          <p:stCondLst>
                                            <p:cond delay="1312"/>
                                          </p:stCondLst>
                                        </p:cTn>
                                        <p:tgtEl>
                                          <p:spTgt spid="2051"/>
                                        </p:tgtEl>
                                      </p:cBhvr>
                                      <p:to x="100000" y="80000"/>
                                    </p:animScale>
                                    <p:animScale>
                                      <p:cBhvr>
                                        <p:cTn id="16" dur="166" decel="50000">
                                          <p:stCondLst>
                                            <p:cond delay="1338"/>
                                          </p:stCondLst>
                                        </p:cTn>
                                        <p:tgtEl>
                                          <p:spTgt spid="2051"/>
                                        </p:tgtEl>
                                      </p:cBhvr>
                                      <p:to x="100000" y="100000"/>
                                    </p:animScale>
                                    <p:animScale>
                                      <p:cBhvr>
                                        <p:cTn id="17" dur="26">
                                          <p:stCondLst>
                                            <p:cond delay="1642"/>
                                          </p:stCondLst>
                                        </p:cTn>
                                        <p:tgtEl>
                                          <p:spTgt spid="2051"/>
                                        </p:tgtEl>
                                      </p:cBhvr>
                                      <p:to x="100000" y="90000"/>
                                    </p:animScale>
                                    <p:animScale>
                                      <p:cBhvr>
                                        <p:cTn id="18" dur="166" decel="50000">
                                          <p:stCondLst>
                                            <p:cond delay="1668"/>
                                          </p:stCondLst>
                                        </p:cTn>
                                        <p:tgtEl>
                                          <p:spTgt spid="2051"/>
                                        </p:tgtEl>
                                      </p:cBhvr>
                                      <p:to x="100000" y="100000"/>
                                    </p:animScale>
                                    <p:animScale>
                                      <p:cBhvr>
                                        <p:cTn id="19" dur="26">
                                          <p:stCondLst>
                                            <p:cond delay="1808"/>
                                          </p:stCondLst>
                                        </p:cTn>
                                        <p:tgtEl>
                                          <p:spTgt spid="2051"/>
                                        </p:tgtEl>
                                      </p:cBhvr>
                                      <p:to x="100000" y="95000"/>
                                    </p:animScale>
                                    <p:animScale>
                                      <p:cBhvr>
                                        <p:cTn id="20" dur="166" decel="50000">
                                          <p:stCondLst>
                                            <p:cond delay="1834"/>
                                          </p:stCondLst>
                                        </p:cTn>
                                        <p:tgtEl>
                                          <p:spTgt spid="2051"/>
                                        </p:tgtEl>
                                      </p:cBhvr>
                                      <p:to x="100000" y="100000"/>
                                    </p:animScale>
                                  </p:childTnLst>
                                </p:cTn>
                              </p:par>
                            </p:childTnLst>
                          </p:cTn>
                        </p:par>
                        <p:par>
                          <p:cTn id="21" fill="hold">
                            <p:stCondLst>
                              <p:cond delay="2000"/>
                            </p:stCondLst>
                            <p:childTnLst>
                              <p:par>
                                <p:cTn id="22" presetID="14" presetClass="emph" presetSubtype="0" fill="hold" nodeType="afterEffect">
                                  <p:stCondLst>
                                    <p:cond delay="0"/>
                                  </p:stCondLst>
                                  <p:childTnLst>
                                    <p:animClr clrSpc="rgb">
                                      <p:cBhvr override="childStyle">
                                        <p:cTn id="23" dur="1900" fill="hold">
                                          <p:stCondLst>
                                            <p:cond delay="100"/>
                                          </p:stCondLst>
                                        </p:cTn>
                                        <p:tgtEl>
                                          <p:spTgt spid="2051"/>
                                        </p:tgtEl>
                                        <p:attrNameLst>
                                          <p:attrName>style.color</p:attrName>
                                        </p:attrNameLst>
                                      </p:cBhvr>
                                      <p:to>
                                        <a:schemeClr val="accent2"/>
                                      </p:to>
                                    </p:animClr>
                                    <p:animClr clrSpc="rgb">
                                      <p:cBhvr>
                                        <p:cTn id="24" dur="1900" fill="hold">
                                          <p:stCondLst>
                                            <p:cond delay="100"/>
                                          </p:stCondLst>
                                        </p:cTn>
                                        <p:tgtEl>
                                          <p:spTgt spid="2051"/>
                                        </p:tgtEl>
                                        <p:attrNameLst>
                                          <p:attrName>fillColor</p:attrName>
                                        </p:attrNameLst>
                                      </p:cBhvr>
                                      <p:to>
                                        <a:schemeClr val="accent2"/>
                                      </p:to>
                                    </p:animClr>
                                    <p:set>
                                      <p:cBhvr>
                                        <p:cTn id="25" dur="1900" fill="hold">
                                          <p:stCondLst>
                                            <p:cond delay="100"/>
                                          </p:stCondLst>
                                        </p:cTn>
                                        <p:tgtEl>
                                          <p:spTgt spid="2051"/>
                                        </p:tgtEl>
                                        <p:attrNameLst>
                                          <p:attrName>fill.type</p:attrName>
                                        </p:attrNameLst>
                                      </p:cBhvr>
                                      <p:to>
                                        <p:strVal val="solid"/>
                                      </p:to>
                                    </p:set>
                                    <p:set>
                                      <p:cBhvr>
                                        <p:cTn id="26" dur="1900" fill="hold">
                                          <p:stCondLst>
                                            <p:cond delay="100"/>
                                          </p:stCondLst>
                                        </p:cTn>
                                        <p:tgtEl>
                                          <p:spTgt spid="2051"/>
                                        </p:tgtEl>
                                        <p:attrNameLst>
                                          <p:attrName>fill.on</p:attrName>
                                        </p:attrNameLst>
                                      </p:cBhvr>
                                      <p:to>
                                        <p:strVal val="true"/>
                                      </p:to>
                                    </p:set>
                                    <p:animScale>
                                      <p:cBhvr>
                                        <p:cTn id="27" dur="200" fill="hold">
                                          <p:stCondLst>
                                            <p:cond delay="0"/>
                                          </p:stCondLst>
                                        </p:cTn>
                                        <p:tgtEl>
                                          <p:spTgt spid="2051"/>
                                        </p:tgtEl>
                                      </p:cBhvr>
                                      <p:from x="100000" y="100000"/>
                                      <p:to x="100000" y="5000"/>
                                    </p:animScale>
                                    <p:animScale>
                                      <p:cBhvr>
                                        <p:cTn id="28" dur="200" fill="hold">
                                          <p:stCondLst>
                                            <p:cond delay="200"/>
                                          </p:stCondLst>
                                        </p:cTn>
                                        <p:tgtEl>
                                          <p:spTgt spid="2051"/>
                                        </p:tgtEl>
                                      </p:cBhvr>
                                      <p:from x="100000" y="5000"/>
                                      <p:to x="120000" y="150000"/>
                                    </p:animScale>
                                    <p:animScale>
                                      <p:cBhvr>
                                        <p:cTn id="29" dur="600" fill="hold">
                                          <p:stCondLst>
                                            <p:cond delay="1400"/>
                                          </p:stCondLst>
                                        </p:cTn>
                                        <p:tgtEl>
                                          <p:spTgt spid="2051"/>
                                        </p:tgtEl>
                                      </p:cBhvr>
                                      <p:to x="120000" y="150000"/>
                                    </p:animScale>
                                  </p:childTnLst>
                                </p:cTn>
                              </p:par>
                            </p:childTnLst>
                          </p:cTn>
                        </p:par>
                        <p:par>
                          <p:cTn id="30" fill="hold">
                            <p:stCondLst>
                              <p:cond delay="4000"/>
                            </p:stCondLst>
                            <p:childTnLst>
                              <p:par>
                                <p:cTn id="31" presetID="39" presetClass="exit" presetSubtype="0" decel="100000" fill="hold" nodeType="afterEffect">
                                  <p:stCondLst>
                                    <p:cond delay="0"/>
                                  </p:stCondLst>
                                  <p:childTnLst>
                                    <p:anim calcmode="lin" valueType="num">
                                      <p:cBhvr>
                                        <p:cTn id="32" dur="500"/>
                                        <p:tgtEl>
                                          <p:spTgt spid="2051"/>
                                        </p:tgtEl>
                                        <p:attrNameLst>
                                          <p:attrName>ppt_h</p:attrName>
                                        </p:attrNameLst>
                                      </p:cBhvr>
                                      <p:tavLst>
                                        <p:tav tm="0">
                                          <p:val>
                                            <p:strVal val="ppt_h"/>
                                          </p:val>
                                        </p:tav>
                                        <p:tav tm="50000">
                                          <p:val>
                                            <p:strVal val="ppt_h/20"/>
                                          </p:val>
                                        </p:tav>
                                        <p:tav tm="100000">
                                          <p:val>
                                            <p:strVal val="ppt_h/20"/>
                                          </p:val>
                                        </p:tav>
                                      </p:tavLst>
                                    </p:anim>
                                    <p:anim calcmode="lin" valueType="num">
                                      <p:cBhvr>
                                        <p:cTn id="33" dur="500"/>
                                        <p:tgtEl>
                                          <p:spTgt spid="2051"/>
                                        </p:tgtEl>
                                        <p:attrNameLst>
                                          <p:attrName>ppt_w</p:attrName>
                                        </p:attrNameLst>
                                      </p:cBhvr>
                                      <p:tavLst>
                                        <p:tav tm="0">
                                          <p:val>
                                            <p:strVal val="ppt_w"/>
                                          </p:val>
                                        </p:tav>
                                        <p:tav tm="50000">
                                          <p:val>
                                            <p:strVal val="ppt_w+.3"/>
                                          </p:val>
                                        </p:tav>
                                        <p:tav tm="100000">
                                          <p:val>
                                            <p:strVal val="ppt_w+.3"/>
                                          </p:val>
                                        </p:tav>
                                      </p:tavLst>
                                    </p:anim>
                                    <p:anim calcmode="lin" valueType="num">
                                      <p:cBhvr>
                                        <p:cTn id="34" dur="500"/>
                                        <p:tgtEl>
                                          <p:spTgt spid="2051"/>
                                        </p:tgtEl>
                                        <p:attrNameLst>
                                          <p:attrName>ppt_x</p:attrName>
                                        </p:attrNameLst>
                                      </p:cBhvr>
                                      <p:tavLst>
                                        <p:tav tm="0">
                                          <p:val>
                                            <p:strVal val="ppt_x"/>
                                          </p:val>
                                        </p:tav>
                                        <p:tav tm="50000">
                                          <p:val>
                                            <p:strVal val="ppt_x"/>
                                          </p:val>
                                        </p:tav>
                                        <p:tav tm="100000">
                                          <p:val>
                                            <p:strVal val="ppt_x-.3"/>
                                          </p:val>
                                        </p:tav>
                                      </p:tavLst>
                                    </p:anim>
                                    <p:anim calcmode="lin" valueType="num">
                                      <p:cBhvr>
                                        <p:cTn id="35" dur="500"/>
                                        <p:tgtEl>
                                          <p:spTgt spid="2051"/>
                                        </p:tgtEl>
                                        <p:attrNameLst>
                                          <p:attrName>ppt_y</p:attrName>
                                        </p:attrNameLst>
                                      </p:cBhvr>
                                      <p:tavLst>
                                        <p:tav tm="0">
                                          <p:val>
                                            <p:strVal val="ppt_y"/>
                                          </p:val>
                                        </p:tav>
                                        <p:tav tm="100000">
                                          <p:val>
                                            <p:strVal val="ppt_y"/>
                                          </p:val>
                                        </p:tav>
                                      </p:tavLst>
                                    </p:anim>
                                    <p:set>
                                      <p:cBhvr>
                                        <p:cTn id="36" dur="1" fill="hold">
                                          <p:stCondLst>
                                            <p:cond delay="499"/>
                                          </p:stCondLst>
                                        </p:cTn>
                                        <p:tgtEl>
                                          <p:spTgt spid="2051"/>
                                        </p:tgtEl>
                                        <p:attrNameLst>
                                          <p:attrName>style.visibility</p:attrName>
                                        </p:attrNameLst>
                                      </p:cBhvr>
                                      <p:to>
                                        <p:strVal val="hidden"/>
                                      </p:to>
                                    </p:set>
                                  </p:childTnLst>
                                </p:cTn>
                              </p:par>
                            </p:childTnLst>
                          </p:cTn>
                        </p:par>
                        <p:par>
                          <p:cTn id="37" fill="hold">
                            <p:stCondLst>
                              <p:cond delay="4500"/>
                            </p:stCondLst>
                            <p:childTnLst>
                              <p:par>
                                <p:cTn id="38" presetID="39" presetClass="entr" presetSubtype="0" accel="100000" fill="hold" nodeType="afterEffect">
                                  <p:stCondLst>
                                    <p:cond delay="0"/>
                                  </p:stCondLst>
                                  <p:childTnLst>
                                    <p:set>
                                      <p:cBhvr>
                                        <p:cTn id="39" dur="1" fill="hold">
                                          <p:stCondLst>
                                            <p:cond delay="0"/>
                                          </p:stCondLst>
                                        </p:cTn>
                                        <p:tgtEl>
                                          <p:spTgt spid="2050"/>
                                        </p:tgtEl>
                                        <p:attrNameLst>
                                          <p:attrName>style.visibility</p:attrName>
                                        </p:attrNameLst>
                                      </p:cBhvr>
                                      <p:to>
                                        <p:strVal val="visible"/>
                                      </p:to>
                                    </p:set>
                                    <p:anim calcmode="lin" valueType="num">
                                      <p:cBhvr>
                                        <p:cTn id="40" dur="500" fill="hold"/>
                                        <p:tgtEl>
                                          <p:spTgt spid="2050"/>
                                        </p:tgtEl>
                                        <p:attrNameLst>
                                          <p:attrName>ppt_h</p:attrName>
                                        </p:attrNameLst>
                                      </p:cBhvr>
                                      <p:tavLst>
                                        <p:tav tm="0">
                                          <p:val>
                                            <p:strVal val="#ppt_h/20"/>
                                          </p:val>
                                        </p:tav>
                                        <p:tav tm="50000">
                                          <p:val>
                                            <p:strVal val="#ppt_h/20"/>
                                          </p:val>
                                        </p:tav>
                                        <p:tav tm="100000">
                                          <p:val>
                                            <p:strVal val="#ppt_h"/>
                                          </p:val>
                                        </p:tav>
                                      </p:tavLst>
                                    </p:anim>
                                    <p:anim calcmode="lin" valueType="num">
                                      <p:cBhvr>
                                        <p:cTn id="41" dur="500" fill="hold"/>
                                        <p:tgtEl>
                                          <p:spTgt spid="2050"/>
                                        </p:tgtEl>
                                        <p:attrNameLst>
                                          <p:attrName>ppt_w</p:attrName>
                                        </p:attrNameLst>
                                      </p:cBhvr>
                                      <p:tavLst>
                                        <p:tav tm="0">
                                          <p:val>
                                            <p:strVal val="#ppt_w+.3"/>
                                          </p:val>
                                        </p:tav>
                                        <p:tav tm="50000">
                                          <p:val>
                                            <p:strVal val="#ppt_w+.3"/>
                                          </p:val>
                                        </p:tav>
                                        <p:tav tm="100000">
                                          <p:val>
                                            <p:strVal val="#ppt_w"/>
                                          </p:val>
                                        </p:tav>
                                      </p:tavLst>
                                    </p:anim>
                                    <p:anim calcmode="lin" valueType="num">
                                      <p:cBhvr>
                                        <p:cTn id="42" dur="500" fill="hold"/>
                                        <p:tgtEl>
                                          <p:spTgt spid="2050"/>
                                        </p:tgtEl>
                                        <p:attrNameLst>
                                          <p:attrName>ppt_x</p:attrName>
                                        </p:attrNameLst>
                                      </p:cBhvr>
                                      <p:tavLst>
                                        <p:tav tm="0">
                                          <p:val>
                                            <p:strVal val="#ppt_x-.3"/>
                                          </p:val>
                                        </p:tav>
                                        <p:tav tm="50000">
                                          <p:val>
                                            <p:strVal val="#ppt_x"/>
                                          </p:val>
                                        </p:tav>
                                        <p:tav tm="100000">
                                          <p:val>
                                            <p:strVal val="#ppt_x"/>
                                          </p:val>
                                        </p:tav>
                                      </p:tavLst>
                                    </p:anim>
                                    <p:anim calcmode="lin" valueType="num">
                                      <p:cBhvr>
                                        <p:cTn id="43" dur="500" fill="hold"/>
                                        <p:tgtEl>
                                          <p:spTgt spid="2050"/>
                                        </p:tgtEl>
                                        <p:attrNameLst>
                                          <p:attrName>ppt_y</p:attrName>
                                        </p:attrNameLst>
                                      </p:cBhvr>
                                      <p:tavLst>
                                        <p:tav tm="0">
                                          <p:val>
                                            <p:strVal val="#ppt_y"/>
                                          </p:val>
                                        </p:tav>
                                        <p:tav tm="100000">
                                          <p:val>
                                            <p:strVal val="#ppt_y"/>
                                          </p:val>
                                        </p:tav>
                                      </p:tavLst>
                                    </p:anim>
                                  </p:childTnLst>
                                </p:cTn>
                              </p:par>
                            </p:childTnLst>
                          </p:cTn>
                        </p:par>
                        <p:par>
                          <p:cTn id="44" fill="hold">
                            <p:stCondLst>
                              <p:cond delay="5000"/>
                            </p:stCondLst>
                            <p:childTnLst>
                              <p:par>
                                <p:cTn id="45" presetID="26" presetClass="emph" presetSubtype="0" fill="hold" nodeType="afterEffect">
                                  <p:stCondLst>
                                    <p:cond delay="0"/>
                                  </p:stCondLst>
                                  <p:childTnLst>
                                    <p:animEffect transition="out" filter="fade">
                                      <p:cBhvr>
                                        <p:cTn id="46" dur="500" tmFilter="0, 0; .2, .5; .8, .5; 1, 0"/>
                                        <p:tgtEl>
                                          <p:spTgt spid="2050"/>
                                        </p:tgtEl>
                                      </p:cBhvr>
                                    </p:animEffect>
                                    <p:animScale>
                                      <p:cBhvr>
                                        <p:cTn id="47" dur="250" autoRev="1" fill="hold"/>
                                        <p:tgtEl>
                                          <p:spTgt spid="2050"/>
                                        </p:tgtEl>
                                      </p:cBhvr>
                                      <p:by x="105000" y="105000"/>
                                    </p:animScale>
                                  </p:childTnLst>
                                </p:cTn>
                              </p:par>
                            </p:childTnLst>
                          </p:cTn>
                        </p:par>
                        <p:par>
                          <p:cTn id="48" fill="hold">
                            <p:stCondLst>
                              <p:cond delay="5500"/>
                            </p:stCondLst>
                            <p:childTnLst>
                              <p:par>
                                <p:cTn id="49" presetID="8" presetClass="exit" presetSubtype="16" fill="hold" nodeType="afterEffect">
                                  <p:stCondLst>
                                    <p:cond delay="0"/>
                                  </p:stCondLst>
                                  <p:childTnLst>
                                    <p:animEffect transition="out" filter="diamond(in)">
                                      <p:cBhvr>
                                        <p:cTn id="50" dur="2000"/>
                                        <p:tgtEl>
                                          <p:spTgt spid="2050"/>
                                        </p:tgtEl>
                                      </p:cBhvr>
                                    </p:animEffect>
                                    <p:set>
                                      <p:cBhvr>
                                        <p:cTn id="51" dur="1" fill="hold">
                                          <p:stCondLst>
                                            <p:cond delay="19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325</TotalTime>
  <Words>110</Words>
  <Application>Microsoft Office PowerPoint</Application>
  <PresentationFormat>On-screen Show (4:3)</PresentationFormat>
  <Paragraphs>29</Paragraphs>
  <Slides>7</Slides>
  <Notes>0</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Trek</vt:lpstr>
      <vt:lpstr>MIDI Sequence</vt:lpstr>
      <vt:lpstr>Super Food</vt:lpstr>
      <vt:lpstr>The history OF FAST FOOD</vt:lpstr>
      <vt:lpstr>How can fast food effect your health?</vt:lpstr>
      <vt:lpstr>What was the first fast food chain to become popular?</vt:lpstr>
      <vt:lpstr>What are some successful fast food restaurants?</vt:lpstr>
      <vt:lpstr>                          Fun Facts</vt:lpstr>
      <vt:lpstr>Super food once more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 Food</dc:title>
  <dc:creator>Owner</dc:creator>
  <cp:lastModifiedBy>Owner</cp:lastModifiedBy>
  <cp:revision>35</cp:revision>
  <dcterms:created xsi:type="dcterms:W3CDTF">2012-10-25T17:26:42Z</dcterms:created>
  <dcterms:modified xsi:type="dcterms:W3CDTF">2012-11-01T17:18:04Z</dcterms:modified>
</cp:coreProperties>
</file>